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1253" r:id="rId2"/>
    <p:sldId id="1254" r:id="rId3"/>
    <p:sldId id="1382" r:id="rId4"/>
    <p:sldId id="1269" r:id="rId5"/>
    <p:sldId id="1383" r:id="rId6"/>
    <p:sldId id="1384" r:id="rId7"/>
    <p:sldId id="1385" r:id="rId8"/>
    <p:sldId id="1386" r:id="rId9"/>
    <p:sldId id="1387" r:id="rId10"/>
    <p:sldId id="1388" r:id="rId11"/>
    <p:sldId id="1316" r:id="rId12"/>
    <p:sldId id="1210" r:id="rId13"/>
    <p:sldId id="1215" r:id="rId14"/>
    <p:sldId id="357" r:id="rId15"/>
    <p:sldId id="316" r:id="rId16"/>
    <p:sldId id="364" r:id="rId17"/>
    <p:sldId id="1173" r:id="rId18"/>
    <p:sldId id="1180" r:id="rId19"/>
    <p:sldId id="561" r:id="rId20"/>
    <p:sldId id="559" r:id="rId21"/>
    <p:sldId id="1279" r:id="rId22"/>
    <p:sldId id="571" r:id="rId23"/>
    <p:sldId id="1389" r:id="rId24"/>
    <p:sldId id="139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C1AD6E-3E29-15BE-FD2E-0D0CF727F3DE}" name="Bernard Yett" initials="BY" userId="56f23dbbb88feb6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F7F5F"/>
    <a:srgbClr val="008000"/>
    <a:srgbClr val="2A00FF"/>
    <a:srgbClr val="00C87D"/>
    <a:srgbClr val="8FCDF9"/>
    <a:srgbClr val="8A6C5F"/>
    <a:srgbClr val="B59F83"/>
    <a:srgbClr val="924F08"/>
    <a:srgbClr val="4DD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68F35E-D1FB-40AD-A2CC-15A8E10A37C8}" v="16" dt="2025-07-09T13:50:09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 autoAdjust="0"/>
    <p:restoredTop sz="78784"/>
  </p:normalViewPr>
  <p:slideViewPr>
    <p:cSldViewPr>
      <p:cViewPr varScale="1">
        <p:scale>
          <a:sx n="87" d="100"/>
          <a:sy n="87" d="100"/>
        </p:scale>
        <p:origin x="9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9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3168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ard Yett" userId="a1203614-4747-4c23-b70c-bdb02f832ea8" providerId="ADAL" clId="{9D68F35E-D1FB-40AD-A2CC-15A8E10A37C8}"/>
    <pc:docChg chg="undo custSel addSld delSld modSld sldOrd">
      <pc:chgData name="Bernard Yett" userId="a1203614-4747-4c23-b70c-bdb02f832ea8" providerId="ADAL" clId="{9D68F35E-D1FB-40AD-A2CC-15A8E10A37C8}" dt="2025-07-09T13:50:09.625" v="1661"/>
      <pc:docMkLst>
        <pc:docMk/>
      </pc:docMkLst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753887835" sldId="268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247919572" sldId="270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089783266" sldId="271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750962212" sldId="274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263990125" sldId="276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375074683" sldId="277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2134564346" sldId="279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2647842842" sldId="280"/>
        </pc:sldMkLst>
      </pc:sldChg>
      <pc:sldChg chg="del">
        <pc:chgData name="Bernard Yett" userId="a1203614-4747-4c23-b70c-bdb02f832ea8" providerId="ADAL" clId="{9D68F35E-D1FB-40AD-A2CC-15A8E10A37C8}" dt="2025-07-07T18:41:42.784" v="20" actId="47"/>
        <pc:sldMkLst>
          <pc:docMk/>
          <pc:sldMk cId="2064383743" sldId="281"/>
        </pc:sldMkLst>
      </pc:sldChg>
      <pc:sldChg chg="del">
        <pc:chgData name="Bernard Yett" userId="a1203614-4747-4c23-b70c-bdb02f832ea8" providerId="ADAL" clId="{9D68F35E-D1FB-40AD-A2CC-15A8E10A37C8}" dt="2025-07-07T18:41:42.784" v="20" actId="47"/>
        <pc:sldMkLst>
          <pc:docMk/>
          <pc:sldMk cId="2238034446" sldId="283"/>
        </pc:sldMkLst>
      </pc:sldChg>
      <pc:sldChg chg="add">
        <pc:chgData name="Bernard Yett" userId="a1203614-4747-4c23-b70c-bdb02f832ea8" providerId="ADAL" clId="{9D68F35E-D1FB-40AD-A2CC-15A8E10A37C8}" dt="2025-07-07T18:48:07.130" v="21"/>
        <pc:sldMkLst>
          <pc:docMk/>
          <pc:sldMk cId="3228621268" sldId="316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400470003" sldId="353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533570904" sldId="354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419369127" sldId="356"/>
        </pc:sldMkLst>
      </pc:sldChg>
      <pc:sldChg chg="add">
        <pc:chgData name="Bernard Yett" userId="a1203614-4747-4c23-b70c-bdb02f832ea8" providerId="ADAL" clId="{9D68F35E-D1FB-40AD-A2CC-15A8E10A37C8}" dt="2025-07-07T18:48:07.130" v="21"/>
        <pc:sldMkLst>
          <pc:docMk/>
          <pc:sldMk cId="615823065" sldId="357"/>
        </pc:sldMkLst>
      </pc:sldChg>
      <pc:sldChg chg="add">
        <pc:chgData name="Bernard Yett" userId="a1203614-4747-4c23-b70c-bdb02f832ea8" providerId="ADAL" clId="{9D68F35E-D1FB-40AD-A2CC-15A8E10A37C8}" dt="2025-07-07T18:48:23.476" v="22"/>
        <pc:sldMkLst>
          <pc:docMk/>
          <pc:sldMk cId="152140458" sldId="364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684762201" sldId="379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906628559" sldId="381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634979035" sldId="384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97859058" sldId="386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4216388671" sldId="387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944261063" sldId="391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771581865" sldId="395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052998285" sldId="474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353735185" sldId="484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962981627" sldId="486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2939880611" sldId="487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704214059" sldId="495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966217296" sldId="496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2941490728" sldId="503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586782931" sldId="508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760029993" sldId="509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761617189" sldId="510"/>
        </pc:sldMkLst>
      </pc:sldChg>
      <pc:sldChg chg="del">
        <pc:chgData name="Bernard Yett" userId="a1203614-4747-4c23-b70c-bdb02f832ea8" providerId="ADAL" clId="{9D68F35E-D1FB-40AD-A2CC-15A8E10A37C8}" dt="2025-07-07T18:41:42.784" v="20" actId="47"/>
        <pc:sldMkLst>
          <pc:docMk/>
          <pc:sldMk cId="2779864808" sldId="514"/>
        </pc:sldMkLst>
      </pc:sldChg>
      <pc:sldChg chg="add">
        <pc:chgData name="Bernard Yett" userId="a1203614-4747-4c23-b70c-bdb02f832ea8" providerId="ADAL" clId="{9D68F35E-D1FB-40AD-A2CC-15A8E10A37C8}" dt="2025-07-07T18:51:17.782" v="26"/>
        <pc:sldMkLst>
          <pc:docMk/>
          <pc:sldMk cId="2821660888" sldId="559"/>
        </pc:sldMkLst>
      </pc:sldChg>
      <pc:sldChg chg="add">
        <pc:chgData name="Bernard Yett" userId="a1203614-4747-4c23-b70c-bdb02f832ea8" providerId="ADAL" clId="{9D68F35E-D1FB-40AD-A2CC-15A8E10A37C8}" dt="2025-07-07T18:51:17.782" v="26"/>
        <pc:sldMkLst>
          <pc:docMk/>
          <pc:sldMk cId="488129660" sldId="561"/>
        </pc:sldMkLst>
      </pc:sldChg>
      <pc:sldChg chg="add">
        <pc:chgData name="Bernard Yett" userId="a1203614-4747-4c23-b70c-bdb02f832ea8" providerId="ADAL" clId="{9D68F35E-D1FB-40AD-A2CC-15A8E10A37C8}" dt="2025-07-07T18:49:22.484" v="23"/>
        <pc:sldMkLst>
          <pc:docMk/>
          <pc:sldMk cId="899540593" sldId="571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335748489" sldId="1170"/>
        </pc:sldMkLst>
      </pc:sldChg>
      <pc:sldChg chg="add del">
        <pc:chgData name="Bernard Yett" userId="a1203614-4747-4c23-b70c-bdb02f832ea8" providerId="ADAL" clId="{9D68F35E-D1FB-40AD-A2CC-15A8E10A37C8}" dt="2025-07-09T13:50:09.625" v="1661"/>
        <pc:sldMkLst>
          <pc:docMk/>
          <pc:sldMk cId="3730409236" sldId="1173"/>
        </pc:sldMkLst>
      </pc:sldChg>
      <pc:sldChg chg="add del">
        <pc:chgData name="Bernard Yett" userId="a1203614-4747-4c23-b70c-bdb02f832ea8" providerId="ADAL" clId="{9D68F35E-D1FB-40AD-A2CC-15A8E10A37C8}" dt="2025-07-09T13:50:09.625" v="1661"/>
        <pc:sldMkLst>
          <pc:docMk/>
          <pc:sldMk cId="2939930043" sldId="1180"/>
        </pc:sldMkLst>
      </pc:sldChg>
      <pc:sldChg chg="add">
        <pc:chgData name="Bernard Yett" userId="a1203614-4747-4c23-b70c-bdb02f832ea8" providerId="ADAL" clId="{9D68F35E-D1FB-40AD-A2CC-15A8E10A37C8}" dt="2025-07-07T18:48:07.130" v="21"/>
        <pc:sldMkLst>
          <pc:docMk/>
          <pc:sldMk cId="1863422221" sldId="1210"/>
        </pc:sldMkLst>
      </pc:sldChg>
      <pc:sldChg chg="add">
        <pc:chgData name="Bernard Yett" userId="a1203614-4747-4c23-b70c-bdb02f832ea8" providerId="ADAL" clId="{9D68F35E-D1FB-40AD-A2CC-15A8E10A37C8}" dt="2025-07-07T18:48:07.130" v="21"/>
        <pc:sldMkLst>
          <pc:docMk/>
          <pc:sldMk cId="2714942421" sldId="1215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2743794567" sldId="1240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178523086" sldId="1244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437723732" sldId="1245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492794218" sldId="1249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2761827870" sldId="1250"/>
        </pc:sldMkLst>
      </pc:sldChg>
      <pc:sldChg chg="del">
        <pc:chgData name="Bernard Yett" userId="a1203614-4747-4c23-b70c-bdb02f832ea8" providerId="ADAL" clId="{9D68F35E-D1FB-40AD-A2CC-15A8E10A37C8}" dt="2025-07-07T18:37:55.434" v="0" actId="47"/>
        <pc:sldMkLst>
          <pc:docMk/>
          <pc:sldMk cId="1929614769" sldId="1252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325316086" sldId="1255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2284839850" sldId="1256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425673087" sldId="1257"/>
        </pc:sldMkLst>
      </pc:sldChg>
      <pc:sldChg chg="del">
        <pc:chgData name="Bernard Yett" userId="a1203614-4747-4c23-b70c-bdb02f832ea8" providerId="ADAL" clId="{9D68F35E-D1FB-40AD-A2CC-15A8E10A37C8}" dt="2025-07-07T18:41:42.784" v="20" actId="47"/>
        <pc:sldMkLst>
          <pc:docMk/>
          <pc:sldMk cId="3742456410" sldId="1258"/>
        </pc:sldMkLst>
      </pc:sldChg>
      <pc:sldChg chg="modSp mod">
        <pc:chgData name="Bernard Yett" userId="a1203614-4747-4c23-b70c-bdb02f832ea8" providerId="ADAL" clId="{9D68F35E-D1FB-40AD-A2CC-15A8E10A37C8}" dt="2025-07-07T18:38:43.616" v="18" actId="20577"/>
        <pc:sldMkLst>
          <pc:docMk/>
          <pc:sldMk cId="2083346352" sldId="1269"/>
        </pc:sldMkLst>
        <pc:spChg chg="mod">
          <ac:chgData name="Bernard Yett" userId="a1203614-4747-4c23-b70c-bdb02f832ea8" providerId="ADAL" clId="{9D68F35E-D1FB-40AD-A2CC-15A8E10A37C8}" dt="2025-07-07T18:38:43.616" v="18" actId="20577"/>
          <ac:spMkLst>
            <pc:docMk/>
            <pc:sldMk cId="2083346352" sldId="1269"/>
            <ac:spMk id="9" creationId="{00000000-0000-0000-0000-000000000000}"/>
          </ac:spMkLst>
        </pc:spChg>
      </pc:sldChg>
      <pc:sldChg chg="delSp modSp add mod">
        <pc:chgData name="Bernard Yett" userId="a1203614-4747-4c23-b70c-bdb02f832ea8" providerId="ADAL" clId="{9D68F35E-D1FB-40AD-A2CC-15A8E10A37C8}" dt="2025-07-07T18:49:31.754" v="25" actId="478"/>
        <pc:sldMkLst>
          <pc:docMk/>
          <pc:sldMk cId="211040539" sldId="1279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2967973226" sldId="1283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41294421" sldId="1284"/>
        </pc:sldMkLst>
      </pc:sldChg>
      <pc:sldChg chg="del">
        <pc:chgData name="Bernard Yett" userId="a1203614-4747-4c23-b70c-bdb02f832ea8" providerId="ADAL" clId="{9D68F35E-D1FB-40AD-A2CC-15A8E10A37C8}" dt="2025-07-07T18:37:55.434" v="0" actId="47"/>
        <pc:sldMkLst>
          <pc:docMk/>
          <pc:sldMk cId="3578861780" sldId="1290"/>
        </pc:sldMkLst>
      </pc:sldChg>
      <pc:sldChg chg="del">
        <pc:chgData name="Bernard Yett" userId="a1203614-4747-4c23-b70c-bdb02f832ea8" providerId="ADAL" clId="{9D68F35E-D1FB-40AD-A2CC-15A8E10A37C8}" dt="2025-07-07T18:37:55.434" v="0" actId="47"/>
        <pc:sldMkLst>
          <pc:docMk/>
          <pc:sldMk cId="458521592" sldId="1291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435267868" sldId="1306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4196007286" sldId="1307"/>
        </pc:sldMkLst>
      </pc:sldChg>
      <pc:sldChg chg="del">
        <pc:chgData name="Bernard Yett" userId="a1203614-4747-4c23-b70c-bdb02f832ea8" providerId="ADAL" clId="{9D68F35E-D1FB-40AD-A2CC-15A8E10A37C8}" dt="2025-07-07T18:41:42.784" v="20" actId="47"/>
        <pc:sldMkLst>
          <pc:docMk/>
          <pc:sldMk cId="702798292" sldId="1308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461781579" sldId="1309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369631370" sldId="1311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819675247" sldId="1312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411456544" sldId="1314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267450538" sldId="1315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252182971" sldId="1318"/>
        </pc:sldMkLst>
      </pc:sldChg>
      <pc:sldChg chg="del">
        <pc:chgData name="Bernard Yett" userId="a1203614-4747-4c23-b70c-bdb02f832ea8" providerId="ADAL" clId="{9D68F35E-D1FB-40AD-A2CC-15A8E10A37C8}" dt="2025-07-07T18:41:42.784" v="20" actId="47"/>
        <pc:sldMkLst>
          <pc:docMk/>
          <pc:sldMk cId="3294077737" sldId="1319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829629951" sldId="1324"/>
        </pc:sldMkLst>
      </pc:sldChg>
      <pc:sldChg chg="del">
        <pc:chgData name="Bernard Yett" userId="a1203614-4747-4c23-b70c-bdb02f832ea8" providerId="ADAL" clId="{9D68F35E-D1FB-40AD-A2CC-15A8E10A37C8}" dt="2025-07-07T18:41:42.784" v="20" actId="47"/>
        <pc:sldMkLst>
          <pc:docMk/>
          <pc:sldMk cId="2269756435" sldId="1331"/>
        </pc:sldMkLst>
      </pc:sldChg>
      <pc:sldChg chg="del">
        <pc:chgData name="Bernard Yett" userId="a1203614-4747-4c23-b70c-bdb02f832ea8" providerId="ADAL" clId="{9D68F35E-D1FB-40AD-A2CC-15A8E10A37C8}" dt="2025-07-07T18:41:42.784" v="20" actId="47"/>
        <pc:sldMkLst>
          <pc:docMk/>
          <pc:sldMk cId="1580737639" sldId="1332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216316546" sldId="1333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516006921" sldId="1334"/>
        </pc:sldMkLst>
      </pc:sldChg>
      <pc:sldChg chg="del">
        <pc:chgData name="Bernard Yett" userId="a1203614-4747-4c23-b70c-bdb02f832ea8" providerId="ADAL" clId="{9D68F35E-D1FB-40AD-A2CC-15A8E10A37C8}" dt="2025-07-07T18:41:42.784" v="20" actId="47"/>
        <pc:sldMkLst>
          <pc:docMk/>
          <pc:sldMk cId="2281768509" sldId="1354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2816176808" sldId="1359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3808793812" sldId="1360"/>
        </pc:sldMkLst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881654872" sldId="1383"/>
        </pc:sldMkLst>
      </pc:sldChg>
      <pc:sldChg chg="addSp modSp add mod">
        <pc:chgData name="Bernard Yett" userId="a1203614-4747-4c23-b70c-bdb02f832ea8" providerId="ADAL" clId="{9D68F35E-D1FB-40AD-A2CC-15A8E10A37C8}" dt="2025-07-07T19:29:22.828" v="227" actId="20577"/>
        <pc:sldMkLst>
          <pc:docMk/>
          <pc:sldMk cId="4069904629" sldId="1383"/>
        </pc:sldMkLst>
        <pc:spChg chg="mod">
          <ac:chgData name="Bernard Yett" userId="a1203614-4747-4c23-b70c-bdb02f832ea8" providerId="ADAL" clId="{9D68F35E-D1FB-40AD-A2CC-15A8E10A37C8}" dt="2025-07-07T19:29:22.828" v="227" actId="20577"/>
          <ac:spMkLst>
            <pc:docMk/>
            <pc:sldMk cId="4069904629" sldId="1383"/>
            <ac:spMk id="9" creationId="{598EC1C9-2A19-0574-6DCA-908D0995680F}"/>
          </ac:spMkLst>
        </pc:spChg>
        <pc:spChg chg="mod">
          <ac:chgData name="Bernard Yett" userId="a1203614-4747-4c23-b70c-bdb02f832ea8" providerId="ADAL" clId="{9D68F35E-D1FB-40AD-A2CC-15A8E10A37C8}" dt="2025-07-07T19:27:27.902" v="70" actId="20577"/>
          <ac:spMkLst>
            <pc:docMk/>
            <pc:sldMk cId="4069904629" sldId="1383"/>
            <ac:spMk id="10" creationId="{CE32EDAE-368B-C389-45B8-208E4C98D0B1}"/>
          </ac:spMkLst>
        </pc:spChg>
        <pc:picChg chg="add mod">
          <ac:chgData name="Bernard Yett" userId="a1203614-4747-4c23-b70c-bdb02f832ea8" providerId="ADAL" clId="{9D68F35E-D1FB-40AD-A2CC-15A8E10A37C8}" dt="2025-07-07T19:28:20.498" v="189" actId="1076"/>
          <ac:picMkLst>
            <pc:docMk/>
            <pc:sldMk cId="4069904629" sldId="1383"/>
            <ac:picMk id="3" creationId="{5A9232A7-1E7B-9172-ED4A-32FA2AFEE0CD}"/>
          </ac:picMkLst>
        </pc:picChg>
        <pc:picChg chg="add mod">
          <ac:chgData name="Bernard Yett" userId="a1203614-4747-4c23-b70c-bdb02f832ea8" providerId="ADAL" clId="{9D68F35E-D1FB-40AD-A2CC-15A8E10A37C8}" dt="2025-07-07T19:28:51.438" v="191" actId="1076"/>
          <ac:picMkLst>
            <pc:docMk/>
            <pc:sldMk cId="4069904629" sldId="1383"/>
            <ac:picMk id="5" creationId="{A6628F6E-7602-05F6-1686-F5970A34917B}"/>
          </ac:picMkLst>
        </pc:picChg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64386557" sldId="1384"/>
        </pc:sldMkLst>
      </pc:sldChg>
      <pc:sldChg chg="addSp delSp modSp add mod">
        <pc:chgData name="Bernard Yett" userId="a1203614-4747-4c23-b70c-bdb02f832ea8" providerId="ADAL" clId="{9D68F35E-D1FB-40AD-A2CC-15A8E10A37C8}" dt="2025-07-07T19:38:14.721" v="419" actId="20577"/>
        <pc:sldMkLst>
          <pc:docMk/>
          <pc:sldMk cId="4133141251" sldId="1384"/>
        </pc:sldMkLst>
        <pc:spChg chg="mod">
          <ac:chgData name="Bernard Yett" userId="a1203614-4747-4c23-b70c-bdb02f832ea8" providerId="ADAL" clId="{9D68F35E-D1FB-40AD-A2CC-15A8E10A37C8}" dt="2025-07-07T19:38:14.721" v="419" actId="20577"/>
          <ac:spMkLst>
            <pc:docMk/>
            <pc:sldMk cId="4133141251" sldId="1384"/>
            <ac:spMk id="9" creationId="{DAA8E12A-6EE0-3C1B-77BF-B517023319AB}"/>
          </ac:spMkLst>
        </pc:spChg>
        <pc:picChg chg="add mod">
          <ac:chgData name="Bernard Yett" userId="a1203614-4747-4c23-b70c-bdb02f832ea8" providerId="ADAL" clId="{9D68F35E-D1FB-40AD-A2CC-15A8E10A37C8}" dt="2025-07-07T19:37:52.184" v="410" actId="1076"/>
          <ac:picMkLst>
            <pc:docMk/>
            <pc:sldMk cId="4133141251" sldId="1384"/>
            <ac:picMk id="4" creationId="{0012C353-7F68-4934-DEBC-643BAC199B89}"/>
          </ac:picMkLst>
        </pc:picChg>
      </pc:sldChg>
      <pc:sldChg chg="del">
        <pc:chgData name="Bernard Yett" userId="a1203614-4747-4c23-b70c-bdb02f832ea8" providerId="ADAL" clId="{9D68F35E-D1FB-40AD-A2CC-15A8E10A37C8}" dt="2025-07-07T18:41:31.481" v="19" actId="47"/>
        <pc:sldMkLst>
          <pc:docMk/>
          <pc:sldMk cId="1400557041" sldId="1385"/>
        </pc:sldMkLst>
      </pc:sldChg>
      <pc:sldChg chg="addSp delSp modSp add mod">
        <pc:chgData name="Bernard Yett" userId="a1203614-4747-4c23-b70c-bdb02f832ea8" providerId="ADAL" clId="{9D68F35E-D1FB-40AD-A2CC-15A8E10A37C8}" dt="2025-07-07T19:42:51.857" v="627" actId="1076"/>
        <pc:sldMkLst>
          <pc:docMk/>
          <pc:sldMk cId="3076024864" sldId="1385"/>
        </pc:sldMkLst>
        <pc:spChg chg="mod">
          <ac:chgData name="Bernard Yett" userId="a1203614-4747-4c23-b70c-bdb02f832ea8" providerId="ADAL" clId="{9D68F35E-D1FB-40AD-A2CC-15A8E10A37C8}" dt="2025-07-07T19:42:48.498" v="625" actId="20577"/>
          <ac:spMkLst>
            <pc:docMk/>
            <pc:sldMk cId="3076024864" sldId="1385"/>
            <ac:spMk id="9" creationId="{6BC03045-B6BB-204A-8F11-E9999B680885}"/>
          </ac:spMkLst>
        </pc:spChg>
        <pc:picChg chg="add mod">
          <ac:chgData name="Bernard Yett" userId="a1203614-4747-4c23-b70c-bdb02f832ea8" providerId="ADAL" clId="{9D68F35E-D1FB-40AD-A2CC-15A8E10A37C8}" dt="2025-07-07T19:42:51.857" v="627" actId="1076"/>
          <ac:picMkLst>
            <pc:docMk/>
            <pc:sldMk cId="3076024864" sldId="1385"/>
            <ac:picMk id="4" creationId="{38DCA9E3-57C5-BABC-E8AB-162C2667B221}"/>
          </ac:picMkLst>
        </pc:picChg>
      </pc:sldChg>
      <pc:sldChg chg="delSp modSp add mod">
        <pc:chgData name="Bernard Yett" userId="a1203614-4747-4c23-b70c-bdb02f832ea8" providerId="ADAL" clId="{9D68F35E-D1FB-40AD-A2CC-15A8E10A37C8}" dt="2025-07-07T19:43:51.444" v="650" actId="20577"/>
        <pc:sldMkLst>
          <pc:docMk/>
          <pc:sldMk cId="1847693223" sldId="1386"/>
        </pc:sldMkLst>
        <pc:spChg chg="mod">
          <ac:chgData name="Bernard Yett" userId="a1203614-4747-4c23-b70c-bdb02f832ea8" providerId="ADAL" clId="{9D68F35E-D1FB-40AD-A2CC-15A8E10A37C8}" dt="2025-07-07T19:43:51.444" v="650" actId="20577"/>
          <ac:spMkLst>
            <pc:docMk/>
            <pc:sldMk cId="1847693223" sldId="1386"/>
            <ac:spMk id="9" creationId="{E69897D0-4045-5D1A-6181-85AB34A605DF}"/>
          </ac:spMkLst>
        </pc:spChg>
        <pc:spChg chg="mod">
          <ac:chgData name="Bernard Yett" userId="a1203614-4747-4c23-b70c-bdb02f832ea8" providerId="ADAL" clId="{9D68F35E-D1FB-40AD-A2CC-15A8E10A37C8}" dt="2025-07-07T19:43:28.158" v="641" actId="20577"/>
          <ac:spMkLst>
            <pc:docMk/>
            <pc:sldMk cId="1847693223" sldId="1386"/>
            <ac:spMk id="10" creationId="{3AAD217E-4807-61D2-4E8D-0A4D4C630F64}"/>
          </ac:spMkLst>
        </pc:spChg>
      </pc:sldChg>
      <pc:sldChg chg="modSp add mod">
        <pc:chgData name="Bernard Yett" userId="a1203614-4747-4c23-b70c-bdb02f832ea8" providerId="ADAL" clId="{9D68F35E-D1FB-40AD-A2CC-15A8E10A37C8}" dt="2025-07-07T19:45:29.989" v="778" actId="20577"/>
        <pc:sldMkLst>
          <pc:docMk/>
          <pc:sldMk cId="2321685569" sldId="1387"/>
        </pc:sldMkLst>
        <pc:spChg chg="mod">
          <ac:chgData name="Bernard Yett" userId="a1203614-4747-4c23-b70c-bdb02f832ea8" providerId="ADAL" clId="{9D68F35E-D1FB-40AD-A2CC-15A8E10A37C8}" dt="2025-07-07T19:45:29.989" v="778" actId="20577"/>
          <ac:spMkLst>
            <pc:docMk/>
            <pc:sldMk cId="2321685569" sldId="1387"/>
            <ac:spMk id="9" creationId="{DB2964F1-C48C-71CB-BF11-3B3D1D38BEDE}"/>
          </ac:spMkLst>
        </pc:spChg>
        <pc:spChg chg="mod">
          <ac:chgData name="Bernard Yett" userId="a1203614-4747-4c23-b70c-bdb02f832ea8" providerId="ADAL" clId="{9D68F35E-D1FB-40AD-A2CC-15A8E10A37C8}" dt="2025-07-07T19:44:26.053" v="667" actId="20577"/>
          <ac:spMkLst>
            <pc:docMk/>
            <pc:sldMk cId="2321685569" sldId="1387"/>
            <ac:spMk id="10" creationId="{A9CF2C7F-CBCA-CDFC-0024-F045E5F2B334}"/>
          </ac:spMkLst>
        </pc:spChg>
      </pc:sldChg>
      <pc:sldChg chg="modSp add mod">
        <pc:chgData name="Bernard Yett" userId="a1203614-4747-4c23-b70c-bdb02f832ea8" providerId="ADAL" clId="{9D68F35E-D1FB-40AD-A2CC-15A8E10A37C8}" dt="2025-07-07T19:57:31.239" v="905" actId="20577"/>
        <pc:sldMkLst>
          <pc:docMk/>
          <pc:sldMk cId="4207421671" sldId="1388"/>
        </pc:sldMkLst>
        <pc:spChg chg="mod">
          <ac:chgData name="Bernard Yett" userId="a1203614-4747-4c23-b70c-bdb02f832ea8" providerId="ADAL" clId="{9D68F35E-D1FB-40AD-A2CC-15A8E10A37C8}" dt="2025-07-07T19:57:23.947" v="904" actId="20577"/>
          <ac:spMkLst>
            <pc:docMk/>
            <pc:sldMk cId="4207421671" sldId="1388"/>
            <ac:spMk id="9" creationId="{0FA00416-7235-A331-9F9B-BAFCFE171C27}"/>
          </ac:spMkLst>
        </pc:spChg>
        <pc:spChg chg="mod">
          <ac:chgData name="Bernard Yett" userId="a1203614-4747-4c23-b70c-bdb02f832ea8" providerId="ADAL" clId="{9D68F35E-D1FB-40AD-A2CC-15A8E10A37C8}" dt="2025-07-07T19:57:31.239" v="905" actId="20577"/>
          <ac:spMkLst>
            <pc:docMk/>
            <pc:sldMk cId="4207421671" sldId="1388"/>
            <ac:spMk id="10" creationId="{4656321A-C5A2-E240-C317-48692615E918}"/>
          </ac:spMkLst>
        </pc:spChg>
      </pc:sldChg>
      <pc:sldChg chg="addSp delSp modSp add mod">
        <pc:chgData name="Bernard Yett" userId="a1203614-4747-4c23-b70c-bdb02f832ea8" providerId="ADAL" clId="{9D68F35E-D1FB-40AD-A2CC-15A8E10A37C8}" dt="2025-07-07T20:22:38.481" v="1034" actId="404"/>
        <pc:sldMkLst>
          <pc:docMk/>
          <pc:sldMk cId="975429816" sldId="1389"/>
        </pc:sldMkLst>
        <pc:spChg chg="mod">
          <ac:chgData name="Bernard Yett" userId="a1203614-4747-4c23-b70c-bdb02f832ea8" providerId="ADAL" clId="{9D68F35E-D1FB-40AD-A2CC-15A8E10A37C8}" dt="2025-07-07T20:22:38.481" v="1034" actId="404"/>
          <ac:spMkLst>
            <pc:docMk/>
            <pc:sldMk cId="975429816" sldId="1389"/>
            <ac:spMk id="6" creationId="{CDB32247-AAF8-FCF2-097D-1EC04AB7CB29}"/>
          </ac:spMkLst>
        </pc:spChg>
        <pc:picChg chg="add mod">
          <ac:chgData name="Bernard Yett" userId="a1203614-4747-4c23-b70c-bdb02f832ea8" providerId="ADAL" clId="{9D68F35E-D1FB-40AD-A2CC-15A8E10A37C8}" dt="2025-07-07T20:21:58.550" v="983" actId="1076"/>
          <ac:picMkLst>
            <pc:docMk/>
            <pc:sldMk cId="975429816" sldId="1389"/>
            <ac:picMk id="3" creationId="{71B982BB-11D2-4129-A6BD-7BCC5A884330}"/>
          </ac:picMkLst>
        </pc:picChg>
        <pc:picChg chg="add mod">
          <ac:chgData name="Bernard Yett" userId="a1203614-4747-4c23-b70c-bdb02f832ea8" providerId="ADAL" clId="{9D68F35E-D1FB-40AD-A2CC-15A8E10A37C8}" dt="2025-07-07T20:22:13.858" v="985" actId="1076"/>
          <ac:picMkLst>
            <pc:docMk/>
            <pc:sldMk cId="975429816" sldId="1389"/>
            <ac:picMk id="5" creationId="{4D23BF56-8411-EA06-8586-2CB97EC5B472}"/>
          </ac:picMkLst>
        </pc:picChg>
      </pc:sldChg>
      <pc:sldChg chg="modSp add del mod ord">
        <pc:chgData name="Bernard Yett" userId="a1203614-4747-4c23-b70c-bdb02f832ea8" providerId="ADAL" clId="{9D68F35E-D1FB-40AD-A2CC-15A8E10A37C8}" dt="2025-07-07T19:58:47.448" v="973" actId="47"/>
        <pc:sldMkLst>
          <pc:docMk/>
          <pc:sldMk cId="1941944622" sldId="1389"/>
        </pc:sldMkLst>
      </pc:sldChg>
      <pc:sldChg chg="new del">
        <pc:chgData name="Bernard Yett" userId="a1203614-4747-4c23-b70c-bdb02f832ea8" providerId="ADAL" clId="{9D68F35E-D1FB-40AD-A2CC-15A8E10A37C8}" dt="2025-07-07T20:21:39.800" v="975" actId="680"/>
        <pc:sldMkLst>
          <pc:docMk/>
          <pc:sldMk cId="2173020828" sldId="1389"/>
        </pc:sldMkLst>
      </pc:sldChg>
      <pc:sldChg chg="addSp delSp modSp add mod">
        <pc:chgData name="Bernard Yett" userId="a1203614-4747-4c23-b70c-bdb02f832ea8" providerId="ADAL" clId="{9D68F35E-D1FB-40AD-A2CC-15A8E10A37C8}" dt="2025-07-09T13:44:28.840" v="1658" actId="20577"/>
        <pc:sldMkLst>
          <pc:docMk/>
          <pc:sldMk cId="1689202862" sldId="1390"/>
        </pc:sldMkLst>
        <pc:spChg chg="add mod">
          <ac:chgData name="Bernard Yett" userId="a1203614-4747-4c23-b70c-bdb02f832ea8" providerId="ADAL" clId="{9D68F35E-D1FB-40AD-A2CC-15A8E10A37C8}" dt="2025-07-09T13:44:28.840" v="1658" actId="20577"/>
          <ac:spMkLst>
            <pc:docMk/>
            <pc:sldMk cId="1689202862" sldId="1390"/>
            <ac:spMk id="2" creationId="{7FA90B22-CD53-2442-B148-8226710C2289}"/>
          </ac:spMkLst>
        </pc:spChg>
        <pc:spChg chg="mod">
          <ac:chgData name="Bernard Yett" userId="a1203614-4747-4c23-b70c-bdb02f832ea8" providerId="ADAL" clId="{9D68F35E-D1FB-40AD-A2CC-15A8E10A37C8}" dt="2025-07-09T13:32:06.054" v="1065" actId="20577"/>
          <ac:spMkLst>
            <pc:docMk/>
            <pc:sldMk cId="1689202862" sldId="1390"/>
            <ac:spMk id="6" creationId="{7EBA736B-ED28-FB14-08AF-82E24A4D9A85}"/>
          </ac:spMkLst>
        </pc:spChg>
        <pc:spChg chg="del">
          <ac:chgData name="Bernard Yett" userId="a1203614-4747-4c23-b70c-bdb02f832ea8" providerId="ADAL" clId="{9D68F35E-D1FB-40AD-A2CC-15A8E10A37C8}" dt="2025-07-09T13:31:50.820" v="1037" actId="478"/>
          <ac:spMkLst>
            <pc:docMk/>
            <pc:sldMk cId="1689202862" sldId="1390"/>
            <ac:spMk id="15" creationId="{117C6C67-AC80-AD6C-9520-1C76E0E588E1}"/>
          </ac:spMkLst>
        </pc:spChg>
        <pc:graphicFrameChg chg="del">
          <ac:chgData name="Bernard Yett" userId="a1203614-4747-4c23-b70c-bdb02f832ea8" providerId="ADAL" clId="{9D68F35E-D1FB-40AD-A2CC-15A8E10A37C8}" dt="2025-07-09T13:31:49.089" v="1036" actId="478"/>
          <ac:graphicFrameMkLst>
            <pc:docMk/>
            <pc:sldMk cId="1689202862" sldId="1390"/>
            <ac:graphicFrameMk id="17" creationId="{662AF600-E7DF-D5AE-FED0-EF75111551E5}"/>
          </ac:graphicFrameMkLst>
        </pc:graphicFrameChg>
        <pc:cxnChg chg="del">
          <ac:chgData name="Bernard Yett" userId="a1203614-4747-4c23-b70c-bdb02f832ea8" providerId="ADAL" clId="{9D68F35E-D1FB-40AD-A2CC-15A8E10A37C8}" dt="2025-07-09T13:31:52.091" v="1038" actId="478"/>
          <ac:cxnSpMkLst>
            <pc:docMk/>
            <pc:sldMk cId="1689202862" sldId="1390"/>
            <ac:cxnSpMk id="18" creationId="{C1E0DDAC-ED9E-4EC0-43AA-2FC39007C6AD}"/>
          </ac:cxnSpMkLst>
        </pc:cxnChg>
        <pc:cxnChg chg="del">
          <ac:chgData name="Bernard Yett" userId="a1203614-4747-4c23-b70c-bdb02f832ea8" providerId="ADAL" clId="{9D68F35E-D1FB-40AD-A2CC-15A8E10A37C8}" dt="2025-07-09T13:31:52.091" v="1038" actId="478"/>
          <ac:cxnSpMkLst>
            <pc:docMk/>
            <pc:sldMk cId="1689202862" sldId="1390"/>
            <ac:cxnSpMk id="19" creationId="{762F4450-7D48-F580-D030-0240DBE3C172}"/>
          </ac:cxnSpMkLst>
        </pc:cxnChg>
        <pc:cxnChg chg="del">
          <ac:chgData name="Bernard Yett" userId="a1203614-4747-4c23-b70c-bdb02f832ea8" providerId="ADAL" clId="{9D68F35E-D1FB-40AD-A2CC-15A8E10A37C8}" dt="2025-07-09T13:31:52.091" v="1038" actId="478"/>
          <ac:cxnSpMkLst>
            <pc:docMk/>
            <pc:sldMk cId="1689202862" sldId="1390"/>
            <ac:cxnSpMk id="20" creationId="{FFA7C297-1D4D-FD66-B536-2776EBDAE698}"/>
          </ac:cxnSpMkLst>
        </pc:cxnChg>
        <pc:cxnChg chg="del">
          <ac:chgData name="Bernard Yett" userId="a1203614-4747-4c23-b70c-bdb02f832ea8" providerId="ADAL" clId="{9D68F35E-D1FB-40AD-A2CC-15A8E10A37C8}" dt="2025-07-09T13:31:52.091" v="1038" actId="478"/>
          <ac:cxnSpMkLst>
            <pc:docMk/>
            <pc:sldMk cId="1689202862" sldId="1390"/>
            <ac:cxnSpMk id="21" creationId="{05516E17-2224-B3A7-C9DF-0724A7DCE2CB}"/>
          </ac:cxnSpMkLst>
        </pc:cxnChg>
        <pc:cxnChg chg="del">
          <ac:chgData name="Bernard Yett" userId="a1203614-4747-4c23-b70c-bdb02f832ea8" providerId="ADAL" clId="{9D68F35E-D1FB-40AD-A2CC-15A8E10A37C8}" dt="2025-07-09T13:31:52.091" v="1038" actId="478"/>
          <ac:cxnSpMkLst>
            <pc:docMk/>
            <pc:sldMk cId="1689202862" sldId="1390"/>
            <ac:cxnSpMk id="22" creationId="{E10EE193-B488-60D7-C7DC-14AC872126F6}"/>
          </ac:cxnSpMkLst>
        </pc:cxnChg>
        <pc:cxnChg chg="del">
          <ac:chgData name="Bernard Yett" userId="a1203614-4747-4c23-b70c-bdb02f832ea8" providerId="ADAL" clId="{9D68F35E-D1FB-40AD-A2CC-15A8E10A37C8}" dt="2025-07-09T13:31:52.091" v="1038" actId="478"/>
          <ac:cxnSpMkLst>
            <pc:docMk/>
            <pc:sldMk cId="1689202862" sldId="1390"/>
            <ac:cxnSpMk id="23" creationId="{E487287A-726F-A4D9-B95B-37377A7408BE}"/>
          </ac:cxnSpMkLst>
        </pc:cxnChg>
        <pc:cxnChg chg="del">
          <ac:chgData name="Bernard Yett" userId="a1203614-4747-4c23-b70c-bdb02f832ea8" providerId="ADAL" clId="{9D68F35E-D1FB-40AD-A2CC-15A8E10A37C8}" dt="2025-07-09T13:31:52.091" v="1038" actId="478"/>
          <ac:cxnSpMkLst>
            <pc:docMk/>
            <pc:sldMk cId="1689202862" sldId="1390"/>
            <ac:cxnSpMk id="24" creationId="{01C35A0B-D8AC-1E54-9194-3F9C63355663}"/>
          </ac:cxnSpMkLst>
        </pc:cxnChg>
        <pc:cxnChg chg="del">
          <ac:chgData name="Bernard Yett" userId="a1203614-4747-4c23-b70c-bdb02f832ea8" providerId="ADAL" clId="{9D68F35E-D1FB-40AD-A2CC-15A8E10A37C8}" dt="2025-07-09T13:31:52.091" v="1038" actId="478"/>
          <ac:cxnSpMkLst>
            <pc:docMk/>
            <pc:sldMk cId="1689202862" sldId="1390"/>
            <ac:cxnSpMk id="25" creationId="{59C0F885-F651-2034-7183-34864FA5B838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E08D2-7F0B-4881-90EF-3439BF765A86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87AAF-86E2-4D41-94B4-7A7C93A709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23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EF62B-C5BD-47BD-A2D2-CDB38D9E0BDD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6B967-5E32-43F2-A513-ADD5FB750B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3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6B967-5E32-43F2-A513-ADD5FB750B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60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503468C-CA1C-4B48-85A9-1B6877AA5843}" type="slidenum">
              <a:rPr lang="en-US" sz="120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1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1CEF1B-20D7-451B-9708-678FAE7257D1}" type="slidenum">
              <a:rPr lang="en-US" sz="120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62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1FD7DE5-E181-45B2-BC13-47077D38CFD4}" type="slidenum">
              <a:rPr lang="en-US" sz="120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9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3D87C6-1B3F-4CCB-ACC2-0B5CA304ECE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8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B6B967-5E32-43F2-A513-ADD5FB750B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3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C6CD8-E8E2-45E0-8BB1-A2E08383FDE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DC6CD8-E8E2-45E0-8BB1-A2E08383FDE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63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CC77EE-D763-4A76-845B-5F2BC173B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93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CC77EE-D763-4A76-845B-5F2BC173B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26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608B0-3D43-3807-9B90-A597A8C9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C1EC8A6-4B5E-F8A0-6050-73B60F1F58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CC77EE-D763-4A76-845B-5F2BC173B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C098C06E-9B5E-8FA4-24DE-70F9D74EED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0618A028-219D-A17F-609C-CB44810FF0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3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C2814-2328-6D23-6910-ED0881764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1ADF42-896B-6AC6-AF3B-E60566059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E4AA24-010C-8CB8-C2A1-E4E814565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C1600-9491-EB48-97BE-E45269762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6B967-5E32-43F2-A513-ADD5FB750B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01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77270-43D9-6305-1599-BECEC1FC2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AEFBC91-DCD2-DD22-75B7-497DC78DE9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CC77EE-D763-4A76-845B-5F2BC173B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6A71C3F3-E41B-142D-38F4-ED5C3A7452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65AC0000-8C28-0245-577E-FCEF95A81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42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F382B-739D-B8E4-3381-9168D4B4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35E61-33A3-F839-ED36-42D880833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A662D1-321F-F55C-6977-0C74889DD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F1FBC-6E64-95C8-66B2-946E25DF6B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6B967-5E32-43F2-A513-ADD5FB750B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5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C0DCC-E048-4D12-A322-C0C9F9399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7B5AA-677D-FA9D-7014-2CBC85D54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15FF6A-B488-BCD7-0802-02A44DB74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E173F-F146-D27A-F83A-EB0AE80E6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6B967-5E32-43F2-A513-ADD5FB750B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0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87993-CBD4-8355-9030-5783D96D2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AB6BB-D10F-412A-41D4-65C90DC7D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3A06E-9BCB-3B45-18E9-A530081EB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829E5-D1C6-50A4-AB96-DCA6CFE1C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6B967-5E32-43F2-A513-ADD5FB750B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14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B3ABB-F804-3260-CAB2-6C1B7CB2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3354F5-8CAE-9351-7B4E-10B4DEDEA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F6F41-21D0-9BD0-E42F-E21F3FCA9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75C2-7E21-7D54-2544-FC2BE21AE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6B967-5E32-43F2-A513-ADD5FB750B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24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ECDE-0D57-13D5-9EB7-B66467BBB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B2332-8DBA-0B41-3304-7743D23C0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26C1B-51AA-9AEE-34F2-141C90D46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A31B0-6C28-05F6-FA60-D64FA7C75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6B967-5E32-43F2-A513-ADD5FB750B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23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FF139FA-840F-4B42-8A3A-EA6EEE9A30BF}" type="slidenum">
              <a:rPr lang="en-US" sz="120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6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844B878-D8C0-4972-9E07-115C052BC283}" type="slidenum">
              <a:rPr lang="en-US" sz="120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7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60320"/>
            <a:ext cx="8229600" cy="2029968"/>
          </a:xfrm>
          <a:noFill/>
        </p:spPr>
        <p:txBody>
          <a:bodyPr lIns="0" rIns="0" anchor="t"/>
          <a:lstStyle>
            <a:lvl1pPr algn="l">
              <a:defRPr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46320"/>
            <a:ext cx="8229600" cy="6126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" y="304800"/>
            <a:ext cx="9051957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07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b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12648"/>
            <a:ext cx="9144000" cy="6245352"/>
          </a:xfrm>
        </p:spPr>
        <p:txBody>
          <a:bodyPr rIns="347472"/>
          <a:lstStyle>
            <a:lvl1pPr marL="342900" indent="-342900">
              <a:spcBef>
                <a:spcPts val="1200"/>
              </a:spcBef>
              <a:buClr>
                <a:srgbClr val="A28448"/>
              </a:buClr>
              <a:buFont typeface="Arial" pitchFamily="34" charset="0"/>
              <a:buChar char="•"/>
              <a:defRPr/>
            </a:lvl1pPr>
            <a:lvl2pPr marL="742950" indent="-285750">
              <a:buClr>
                <a:srgbClr val="A28448"/>
              </a:buClr>
              <a:buFont typeface="Arial" pitchFamily="34" charset="0"/>
              <a:buChar char="•"/>
              <a:defRPr/>
            </a:lvl2pPr>
            <a:lvl3pPr marL="1143000" indent="-228600">
              <a:buClr>
                <a:srgbClr val="A28448"/>
              </a:buClr>
              <a:buFont typeface="Arial" pitchFamily="34" charset="0"/>
              <a:buChar char="•"/>
              <a:defRPr/>
            </a:lvl3pPr>
            <a:lvl4pPr marL="1600200" indent="-228600">
              <a:buClr>
                <a:srgbClr val="A28448"/>
              </a:buClr>
              <a:buFont typeface="Arial" pitchFamily="34" charset="0"/>
              <a:buChar char="•"/>
              <a:defRPr/>
            </a:lvl4pPr>
            <a:lvl5pPr marL="2057400" indent="-228600">
              <a:buClr>
                <a:srgbClr val="A28448"/>
              </a:buClr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226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noFill/>
        </p:spPr>
        <p:txBody>
          <a:bodyPr anchor="t"/>
          <a:lstStyle>
            <a:lvl1pPr algn="l">
              <a:defRPr sz="4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0" y="0"/>
            <a:ext cx="9144000" cy="61264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0" rIns="9144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0" kern="0" cap="none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8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612648"/>
            <a:ext cx="4495800" cy="6245352"/>
          </a:xfrm>
        </p:spPr>
        <p:txBody>
          <a:bodyPr/>
          <a:lstStyle>
            <a:lvl1pPr>
              <a:buClr>
                <a:srgbClr val="A28448"/>
              </a:buClr>
              <a:defRPr sz="2800"/>
            </a:lvl1pPr>
            <a:lvl2pPr>
              <a:buClr>
                <a:srgbClr val="A28448"/>
              </a:buClr>
              <a:defRPr sz="2400"/>
            </a:lvl2pPr>
            <a:lvl3pPr>
              <a:buClr>
                <a:srgbClr val="A28448"/>
              </a:buClr>
              <a:defRPr sz="2000"/>
            </a:lvl3pPr>
            <a:lvl4pPr>
              <a:buClr>
                <a:srgbClr val="A28448"/>
              </a:buClr>
              <a:defRPr sz="1800"/>
            </a:lvl4pPr>
            <a:lvl5pPr>
              <a:buClr>
                <a:srgbClr val="A28448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12648"/>
            <a:ext cx="4495800" cy="6245352"/>
          </a:xfrm>
        </p:spPr>
        <p:txBody>
          <a:bodyPr/>
          <a:lstStyle>
            <a:lvl1pPr>
              <a:buClr>
                <a:srgbClr val="A28448"/>
              </a:buClr>
              <a:defRPr sz="2800"/>
            </a:lvl1pPr>
            <a:lvl2pPr>
              <a:buClr>
                <a:srgbClr val="A28448"/>
              </a:buClr>
              <a:defRPr sz="2400"/>
            </a:lvl2pPr>
            <a:lvl3pPr>
              <a:buClr>
                <a:srgbClr val="A28448"/>
              </a:buClr>
              <a:defRPr sz="2000"/>
            </a:lvl3pPr>
            <a:lvl4pPr>
              <a:buClr>
                <a:srgbClr val="A28448"/>
              </a:buClr>
              <a:defRPr sz="1800"/>
            </a:lvl4pPr>
            <a:lvl5pPr>
              <a:buClr>
                <a:srgbClr val="A28448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241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612648"/>
            <a:ext cx="4497388" cy="6245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612648"/>
            <a:ext cx="4498975" cy="6245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141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440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53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1908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477000" y="62484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>
                <a:solidFill>
                  <a:schemeClr val="bg1"/>
                </a:solidFill>
              </a:rPr>
              <a:t>Chapter 6 &lt;</a:t>
            </a:r>
            <a:fld id="{D1B2EFE9-D440-4A3B-858C-5FEDF5DD0E10}" type="slidenum">
              <a:rPr lang="en-US" sz="1400" smtClean="0">
                <a:solidFill>
                  <a:schemeClr val="bg1"/>
                </a:solidFill>
              </a:rPr>
              <a:pPr/>
              <a:t>‹#›</a:t>
            </a:fld>
            <a:r>
              <a:rPr lang="en-US" sz="1400" dirty="0">
                <a:solidFill>
                  <a:schemeClr val="bg1"/>
                </a:solidFill>
              </a:rPr>
              <a:t>&gt;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2954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Digital Design and Computer Architecture:</a:t>
            </a:r>
            <a:r>
              <a:rPr lang="en-US" sz="1400" baseline="0" dirty="0">
                <a:solidFill>
                  <a:schemeClr val="bg1"/>
                </a:solidFill>
              </a:rPr>
              <a:t> ARM® Edition © 2015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943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264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0" rIns="9144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09600"/>
            <a:ext cx="9144000" cy="6248400"/>
          </a:xfrm>
          <a:prstGeom prst="rect">
            <a:avLst/>
          </a:prstGeom>
        </p:spPr>
        <p:txBody>
          <a:bodyPr vert="horz" lIns="91440" tIns="91440" rIns="347472" bIns="914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16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kern="0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42900" indent="-342900" algn="just" defTabSz="914400" rtl="0" eaLnBrk="1" latinLnBrk="0" hangingPunct="1">
        <a:spcBef>
          <a:spcPts val="1200"/>
        </a:spcBef>
        <a:buClr>
          <a:schemeClr val="accent2">
            <a:lumMod val="50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defTabSz="914400" rtl="0" eaLnBrk="1" latinLnBrk="0" hangingPunct="1">
        <a:spcBef>
          <a:spcPts val="0"/>
        </a:spcBef>
        <a:buClr>
          <a:schemeClr val="accent2">
            <a:lumMod val="50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spcBef>
          <a:spcPts val="0"/>
        </a:spcBef>
        <a:buClr>
          <a:schemeClr val="accent2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spcBef>
          <a:spcPts val="0"/>
        </a:spcBef>
        <a:buClr>
          <a:schemeClr val="accent2">
            <a:lumMod val="5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spcBef>
          <a:spcPts val="0"/>
        </a:spcBef>
        <a:buClr>
          <a:schemeClr val="accent2">
            <a:lumMod val="5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5.xml"/><Relationship Id="rId7" Type="http://schemas.openxmlformats.org/officeDocument/2006/relationships/image" Target="../media/image28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8.xml"/><Relationship Id="rId7" Type="http://schemas.openxmlformats.org/officeDocument/2006/relationships/image" Target="../media/image30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13.xml"/><Relationship Id="rId7" Type="http://schemas.openxmlformats.org/officeDocument/2006/relationships/image" Target="../media/image33.w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8.xml"/><Relationship Id="rId5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oleObject" Target="../embeddings/oleObject9.bin"/><Relationship Id="rId7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6.emf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byett1@steven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tevens.zoom.us/j/55899066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l.cornell.edu/courses/ece6775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4112" y="0"/>
            <a:ext cx="9158111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About Me</a:t>
            </a:r>
          </a:p>
        </p:txBody>
      </p:sp>
      <p:pic>
        <p:nvPicPr>
          <p:cNvPr id="26626" name="Picture 2" descr="Vanderbilt's new logo is a tremendous self-inflicted wound">
            <a:extLst>
              <a:ext uri="{FF2B5EF4-FFF2-40B4-BE49-F238E27FC236}">
                <a16:creationId xmlns:a16="http://schemas.microsoft.com/office/drawing/2014/main" id="{A5ED060C-E100-4F70-B191-A1037341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4502150"/>
            <a:ext cx="24193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Lamar Cardinals and Lady Cardinals - Wikipedia">
            <a:extLst>
              <a:ext uri="{FF2B5EF4-FFF2-40B4-BE49-F238E27FC236}">
                <a16:creationId xmlns:a16="http://schemas.microsoft.com/office/drawing/2014/main" id="{BA540F5A-F233-4C5F-A1F1-B3A766BB2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45420"/>
            <a:ext cx="2790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72117CF-F6C5-E002-482D-5D17E2C4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4488295"/>
            <a:ext cx="33909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AE6E8-131E-4734-B8C1-D00C78647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069" y="685800"/>
            <a:ext cx="169186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38370-487F-CD9E-91FF-A24D6C5FA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812" y="908050"/>
            <a:ext cx="233508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4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21C8-90D4-51CC-B482-E5EE87DB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A00416-7235-A331-9F9B-BAFCFE171C27}"/>
              </a:ext>
            </a:extLst>
          </p:cNvPr>
          <p:cNvSpPr txBox="1">
            <a:spLocks/>
          </p:cNvSpPr>
          <p:nvPr/>
        </p:nvSpPr>
        <p:spPr>
          <a:xfrm>
            <a:off x="228600" y="762000"/>
            <a:ext cx="8458200" cy="5176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The NI </a:t>
            </a:r>
            <a:r>
              <a:rPr lang="en-US" dirty="0" err="1"/>
              <a:t>Digilent</a:t>
            </a:r>
            <a:r>
              <a:rPr lang="en-US" dirty="0"/>
              <a:t> </a:t>
            </a:r>
            <a:r>
              <a:rPr lang="en-US" dirty="0" err="1"/>
              <a:t>Nexys</a:t>
            </a:r>
            <a:r>
              <a:rPr lang="en-US" dirty="0"/>
              <a:t> A7 is a rebrand of the </a:t>
            </a:r>
            <a:r>
              <a:rPr lang="en-US" dirty="0" err="1"/>
              <a:t>Nexys</a:t>
            </a:r>
            <a:r>
              <a:rPr lang="en-US" dirty="0"/>
              <a:t> 4 DDR board 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The </a:t>
            </a:r>
            <a:r>
              <a:rPr lang="en-US" dirty="0" err="1"/>
              <a:t>Nexys</a:t>
            </a:r>
            <a:r>
              <a:rPr lang="en-US" dirty="0"/>
              <a:t> A7-100T variant (which we will almost entirely be using) is functionally identical to the </a:t>
            </a:r>
            <a:r>
              <a:rPr lang="en-US" dirty="0" err="1"/>
              <a:t>Nexys</a:t>
            </a:r>
            <a:r>
              <a:rPr lang="en-US" dirty="0"/>
              <a:t> 4 DDR. 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The </a:t>
            </a:r>
            <a:r>
              <a:rPr lang="en-US" dirty="0" err="1"/>
              <a:t>Nexys</a:t>
            </a:r>
            <a:r>
              <a:rPr lang="en-US" dirty="0"/>
              <a:t> A7-100T contains 15,850 logic slices each with 4 look-up tables (LUTs) and 8 flip-flops.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A Xilinx Design Constraints (XDC) file provides the physical pins on the FPGA in relation to the HDL code</a:t>
            </a:r>
          </a:p>
          <a:p>
            <a:pPr lvl="2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Most of this will be handled for us in this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56321A-C5A2-E240-C317-48692615E918}"/>
              </a:ext>
            </a:extLst>
          </p:cNvPr>
          <p:cNvSpPr/>
          <p:nvPr/>
        </p:nvSpPr>
        <p:spPr>
          <a:xfrm>
            <a:off x="-14112" y="0"/>
            <a:ext cx="9158111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Nexys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A7</a:t>
            </a:r>
          </a:p>
        </p:txBody>
      </p:sp>
    </p:spTree>
    <p:extLst>
      <p:ext uri="{BB962C8B-B14F-4D97-AF65-F5344CB8AC3E}">
        <p14:creationId xmlns:p14="http://schemas.microsoft.com/office/powerpoint/2010/main" val="420742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Hexadecimal Numbers</a:t>
            </a:r>
          </a:p>
        </p:txBody>
      </p:sp>
      <p:graphicFrame>
        <p:nvGraphicFramePr>
          <p:cNvPr id="5" name="Group 4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752600" y="1082040"/>
          <a:ext cx="5562600" cy="475488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Hex Digit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Decimal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Binary Equivalent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9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9023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4" name="Object 4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</p:nvPr>
        </p:nvGraphicFramePr>
        <p:xfrm>
          <a:off x="1943100" y="1365250"/>
          <a:ext cx="2641600" cy="366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885960" imgH="1228680" progId="Visio.Drawing.6">
                  <p:embed/>
                </p:oleObj>
              </mc:Choice>
              <mc:Fallback>
                <p:oleObj name="VISIO" r:id="rId6" imgW="885960" imgH="1228680" progId="Visio.Drawing.6">
                  <p:embed/>
                  <p:pic>
                    <p:nvPicPr>
                      <p:cNvPr id="7885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365250"/>
                        <a:ext cx="2641600" cy="366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5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5316538" y="1447800"/>
          <a:ext cx="2535237" cy="351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885960" imgH="1228680" progId="Visio.Drawing.6">
                  <p:embed/>
                </p:oleObj>
              </mc:Choice>
              <mc:Fallback>
                <p:oleObj name="VISIO" r:id="rId8" imgW="885960" imgH="1228680" progId="Visio.Drawing.6">
                  <p:embed/>
                  <p:pic>
                    <p:nvPicPr>
                      <p:cNvPr id="7885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1447800"/>
                        <a:ext cx="2535237" cy="351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Single-Input Logic Gates</a:t>
            </a:r>
          </a:p>
        </p:txBody>
      </p:sp>
    </p:spTree>
    <p:extLst>
      <p:ext uri="{BB962C8B-B14F-4D97-AF65-F5344CB8AC3E}">
        <p14:creationId xmlns:p14="http://schemas.microsoft.com/office/powerpoint/2010/main" val="186342222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02" name="Object 4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</p:nvPr>
        </p:nvGraphicFramePr>
        <p:xfrm>
          <a:off x="1682750" y="1438275"/>
          <a:ext cx="2301875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885960" imgH="1457280" progId="Visio.Drawing.6">
                  <p:embed/>
                </p:oleObj>
              </mc:Choice>
              <mc:Fallback>
                <p:oleObj name="VISIO" r:id="rId6" imgW="885960" imgH="1457280" progId="Visio.Drawing.6">
                  <p:embed/>
                  <p:pic>
                    <p:nvPicPr>
                      <p:cNvPr id="809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1438275"/>
                        <a:ext cx="2301875" cy="378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5"/>
          <p:cNvGraphicFramePr>
            <a:graphicFrameLocks noGrp="1" noChangeAspect="1"/>
          </p:cNvGraphicFramePr>
          <p:nvPr>
            <p:ph sz="half" idx="4294967295"/>
            <p:custDataLst>
              <p:tags r:id="rId2"/>
            </p:custDataLst>
          </p:nvPr>
        </p:nvGraphicFramePr>
        <p:xfrm>
          <a:off x="5005388" y="1447800"/>
          <a:ext cx="2332037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885960" imgH="1457280" progId="Visio.Drawing.6">
                  <p:embed/>
                </p:oleObj>
              </mc:Choice>
              <mc:Fallback>
                <p:oleObj name="VISIO" r:id="rId8" imgW="885960" imgH="1457280" progId="Visio.Drawing.6">
                  <p:embed/>
                  <p:pic>
                    <p:nvPicPr>
                      <p:cNvPr id="8090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5388" y="1447800"/>
                        <a:ext cx="2332037" cy="383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Two-Input Logic Gates</a:t>
            </a:r>
          </a:p>
        </p:txBody>
      </p:sp>
    </p:spTree>
    <p:extLst>
      <p:ext uri="{BB962C8B-B14F-4D97-AF65-F5344CB8AC3E}">
        <p14:creationId xmlns:p14="http://schemas.microsoft.com/office/powerpoint/2010/main" val="27149424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50" name="Object 4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</p:nvPr>
        </p:nvGraphicFramePr>
        <p:xfrm>
          <a:off x="533400" y="1676400"/>
          <a:ext cx="8001000" cy="325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584448" imgH="1456944" progId="Visio.Drawing.6">
                  <p:embed/>
                </p:oleObj>
              </mc:Choice>
              <mc:Fallback>
                <p:oleObj name="VISIO" r:id="rId5" imgW="3584448" imgH="1456944" progId="Visio.Drawing.6">
                  <p:embed/>
                  <p:pic>
                    <p:nvPicPr>
                      <p:cNvPr id="829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76400"/>
                        <a:ext cx="8001000" cy="325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More Two-Input Logic Gates</a:t>
            </a:r>
          </a:p>
        </p:txBody>
      </p:sp>
    </p:spTree>
    <p:extLst>
      <p:ext uri="{BB962C8B-B14F-4D97-AF65-F5344CB8AC3E}">
        <p14:creationId xmlns:p14="http://schemas.microsoft.com/office/powerpoint/2010/main" val="61582306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8" name="Object 4"/>
          <p:cNvGraphicFramePr>
            <a:graphicFrameLocks noGrp="1" noChangeAspect="1"/>
          </p:cNvGraphicFramePr>
          <p:nvPr>
            <p:ph sz="half" idx="4294967295"/>
            <p:custDataLst>
              <p:tags r:id="rId1"/>
            </p:custDataLst>
          </p:nvPr>
        </p:nvGraphicFramePr>
        <p:xfrm>
          <a:off x="1477962" y="1219200"/>
          <a:ext cx="2484438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961644" imgH="1914144" progId="Visio.Drawing.6">
                  <p:embed/>
                </p:oleObj>
              </mc:Choice>
              <mc:Fallback>
                <p:oleObj name="VISIO" r:id="rId6" imgW="961644" imgH="1914144" progId="Visio.Drawing.6">
                  <p:embed/>
                  <p:pic>
                    <p:nvPicPr>
                      <p:cNvPr id="849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2" y="1219200"/>
                        <a:ext cx="2484438" cy="473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6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</a:endParaRPr>
          </a:p>
        </p:txBody>
      </p:sp>
      <p:sp>
        <p:nvSpPr>
          <p:cNvPr id="84999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62200" y="5943600"/>
            <a:ext cx="4876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Tx/>
              <a:buChar char="•"/>
            </a:pPr>
            <a:r>
              <a:rPr lang="en-US" dirty="0"/>
              <a:t> Multi-input XOR: Odd parity (aka a result of 1 if an odd number of inputs are 1, and a result of 0 otherwise) - TPS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Multiple-Input Logic Gates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126038" y="1219200"/>
          <a:ext cx="2341562" cy="466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961200" imgH="1914480" progId="Visio.Drawing.6">
                  <p:embed/>
                </p:oleObj>
              </mc:Choice>
              <mc:Fallback>
                <p:oleObj name="VISIO" r:id="rId8" imgW="961200" imgH="1914480" progId="Visio.Drawing.6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6038" y="1219200"/>
                        <a:ext cx="2341562" cy="466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6212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3" name="Rectangle 3"/>
          <p:cNvSpPr>
            <a:spLocks noGrp="1" noChangeArrowheads="1"/>
          </p:cNvSpPr>
          <p:nvPr>
            <p:ph type="body" sz="half" idx="4294967295"/>
            <p:custDataLst>
              <p:tags r:id="rId1"/>
            </p:custDataLst>
          </p:nvPr>
        </p:nvSpPr>
        <p:spPr>
          <a:xfrm>
            <a:off x="533400" y="1066800"/>
            <a:ext cx="7620000" cy="4953000"/>
          </a:xfrm>
        </p:spPr>
        <p:txBody>
          <a:bodyPr/>
          <a:lstStyle/>
          <a:p>
            <a:pPr algn="l"/>
            <a:r>
              <a:rPr lang="en-US" b="1" u="sng" dirty="0"/>
              <a:t>Combinational Logic</a:t>
            </a:r>
          </a:p>
          <a:p>
            <a:pPr lvl="1" algn="l"/>
            <a:r>
              <a:rPr lang="en-US" sz="2400" dirty="0" err="1"/>
              <a:t>Memoryless</a:t>
            </a:r>
            <a:endParaRPr lang="en-US" sz="2400" dirty="0"/>
          </a:p>
          <a:p>
            <a:pPr lvl="1" algn="l"/>
            <a:r>
              <a:rPr lang="en-US" sz="2400" dirty="0"/>
              <a:t>Outputs determined by </a:t>
            </a:r>
            <a:r>
              <a:rPr lang="en-US" sz="2400" b="1" u="sng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 values of inputs</a:t>
            </a:r>
          </a:p>
          <a:p>
            <a:pPr algn="l"/>
            <a:r>
              <a:rPr lang="en-US" b="1" dirty="0"/>
              <a:t>Sequential Logic</a:t>
            </a:r>
          </a:p>
          <a:p>
            <a:pPr lvl="1" algn="l"/>
            <a:r>
              <a:rPr lang="en-US" sz="2400" dirty="0"/>
              <a:t>Has memory</a:t>
            </a:r>
          </a:p>
          <a:p>
            <a:pPr lvl="1" algn="l"/>
            <a:r>
              <a:rPr lang="en-US" sz="2400" dirty="0"/>
              <a:t>Outputs determined by </a:t>
            </a:r>
            <a:r>
              <a:rPr lang="en-US" sz="2400" b="1" u="sng" dirty="0"/>
              <a:t>previous and current </a:t>
            </a:r>
            <a:r>
              <a:rPr lang="en-US" sz="2400" dirty="0"/>
              <a:t>values of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Types of Logic Circuits</a:t>
            </a:r>
          </a:p>
        </p:txBody>
      </p:sp>
    </p:spTree>
    <p:extLst>
      <p:ext uri="{BB962C8B-B14F-4D97-AF65-F5344CB8AC3E}">
        <p14:creationId xmlns:p14="http://schemas.microsoft.com/office/powerpoint/2010/main" val="15214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6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3802BE-6FFA-1048-972E-B9D74E8E15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6477" y="1219200"/>
          <a:ext cx="833132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66520" imgH="808560" progId="Visio.Drawing.6">
                  <p:embed/>
                </p:oleObj>
              </mc:Choice>
              <mc:Fallback>
                <p:oleObj name="VISIO" r:id="rId2" imgW="1766520" imgH="808560" progId="Visio.Drawing.6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43802BE-6FFA-1048-972E-B9D74E8E15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477" y="1219200"/>
                        <a:ext cx="833132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4925775-500D-7343-8139-F0686F7F4342}"/>
              </a:ext>
            </a:extLst>
          </p:cNvPr>
          <p:cNvSpPr/>
          <p:nvPr/>
        </p:nvSpPr>
        <p:spPr>
          <a:xfrm>
            <a:off x="6472177" y="1143000"/>
            <a:ext cx="2290823" cy="403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9066F3-56ED-A449-AFD5-1DB3BE4EECDA}"/>
                  </a:ext>
                </a:extLst>
              </p:cNvPr>
              <p:cNvSpPr txBox="1"/>
              <p:nvPr/>
            </p:nvSpPr>
            <p:spPr>
              <a:xfrm>
                <a:off x="1830031" y="5693780"/>
                <a:ext cx="5483937" cy="616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</m:t>
                      </m:r>
                      <m:d>
                        <m:dPr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</m:d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</m:acc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𝐴𝐵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9066F3-56ED-A449-AFD5-1DB3BE4E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31" y="5693780"/>
                <a:ext cx="5483937" cy="616900"/>
              </a:xfrm>
              <a:prstGeom prst="rect">
                <a:avLst/>
              </a:prstGeom>
              <a:blipFill>
                <a:blip r:embed="rId5"/>
                <a:stretch>
                  <a:fillRect l="-1852" t="-6000" r="-1157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A84991-7E20-425D-8E2B-7865B7005CC6}"/>
              </a:ext>
            </a:extLst>
          </p:cNvPr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Sum-of-Products (SOP) Form</a:t>
            </a:r>
          </a:p>
        </p:txBody>
      </p:sp>
    </p:spTree>
    <p:extLst>
      <p:ext uri="{BB962C8B-B14F-4D97-AF65-F5344CB8AC3E}">
        <p14:creationId xmlns:p14="http://schemas.microsoft.com/office/powerpoint/2010/main" val="373040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150A964-ECF0-234E-8C54-E285FE236A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066800"/>
          <a:ext cx="8043522" cy="367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66520" imgH="808560" progId="Visio.Drawing.6">
                  <p:embed/>
                </p:oleObj>
              </mc:Choice>
              <mc:Fallback>
                <p:oleObj name="VISIO" r:id="rId3" imgW="1766520" imgH="808560" progId="Visio.Drawing.6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150A964-ECF0-234E-8C54-E285FE236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066800"/>
                        <a:ext cx="8043522" cy="367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B7A597-A5CA-8843-AF0A-DACAF0E5D557}"/>
              </a:ext>
            </a:extLst>
          </p:cNvPr>
          <p:cNvSpPr/>
          <p:nvPr/>
        </p:nvSpPr>
        <p:spPr>
          <a:xfrm>
            <a:off x="6319776" y="1143000"/>
            <a:ext cx="2290823" cy="403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59717F-A56B-6945-863B-EA622A34311D}"/>
              </a:ext>
            </a:extLst>
          </p:cNvPr>
          <p:cNvSpPr/>
          <p:nvPr/>
        </p:nvSpPr>
        <p:spPr>
          <a:xfrm>
            <a:off x="4114800" y="1066800"/>
            <a:ext cx="2057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09236A-E69D-224D-98CD-48D27BDF2825}"/>
              </a:ext>
            </a:extLst>
          </p:cNvPr>
          <p:cNvSpPr/>
          <p:nvPr/>
        </p:nvSpPr>
        <p:spPr>
          <a:xfrm>
            <a:off x="4244049" y="2362200"/>
            <a:ext cx="1928151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8DC79-38DD-5041-972E-831A4A80595E}"/>
              </a:ext>
            </a:extLst>
          </p:cNvPr>
          <p:cNvSpPr txBox="1"/>
          <p:nvPr/>
        </p:nvSpPr>
        <p:spPr>
          <a:xfrm>
            <a:off x="4053594" y="1540014"/>
            <a:ext cx="2271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5D0BC3-97A6-CA40-B9CF-730EFF52B5BC}"/>
                  </a:ext>
                </a:extLst>
              </p:cNvPr>
              <p:cNvSpPr txBox="1"/>
              <p:nvPr/>
            </p:nvSpPr>
            <p:spPr>
              <a:xfrm>
                <a:off x="4545957" y="2375981"/>
                <a:ext cx="105548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5D0BC3-97A6-CA40-B9CF-730EFF52B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957" y="2375981"/>
                <a:ext cx="1055481" cy="461665"/>
              </a:xfrm>
              <a:prstGeom prst="rect">
                <a:avLst/>
              </a:prstGeom>
              <a:blipFill>
                <a:blip r:embed="rId6"/>
                <a:stretch>
                  <a:fillRect l="-7143" r="-5952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EB1448-537C-1840-8955-B18B666B4671}"/>
                  </a:ext>
                </a:extLst>
              </p:cNvPr>
              <p:cNvSpPr txBox="1"/>
              <p:nvPr/>
            </p:nvSpPr>
            <p:spPr>
              <a:xfrm>
                <a:off x="4545956" y="2894474"/>
                <a:ext cx="105548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EB1448-537C-1840-8955-B18B666B4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956" y="2894474"/>
                <a:ext cx="1055482" cy="461665"/>
              </a:xfrm>
              <a:prstGeom prst="rect">
                <a:avLst/>
              </a:prstGeom>
              <a:blipFill>
                <a:blip r:embed="rId7"/>
                <a:stretch>
                  <a:fillRect l="-7143" t="-5556" r="-59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88FA0-8F58-0C43-A267-CAA1E29B7067}"/>
                  </a:ext>
                </a:extLst>
              </p:cNvPr>
              <p:cNvSpPr txBox="1"/>
              <p:nvPr/>
            </p:nvSpPr>
            <p:spPr>
              <a:xfrm>
                <a:off x="4507118" y="3423509"/>
                <a:ext cx="1055482" cy="4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</m:acc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788FA0-8F58-0C43-A267-CAA1E29B7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18" y="3423509"/>
                <a:ext cx="1055482" cy="462691"/>
              </a:xfrm>
              <a:prstGeom prst="rect">
                <a:avLst/>
              </a:prstGeom>
              <a:blipFill>
                <a:blip r:embed="rId8"/>
                <a:stretch>
                  <a:fillRect l="-7143" t="-5405" r="-5952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CAB2EA-B4CD-104A-82BB-92279D186DE6}"/>
                  </a:ext>
                </a:extLst>
              </p:cNvPr>
              <p:cNvSpPr txBox="1"/>
              <p:nvPr/>
            </p:nvSpPr>
            <p:spPr>
              <a:xfrm>
                <a:off x="4507118" y="3926323"/>
                <a:ext cx="1055481" cy="462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</m:acc>
                      <m:r>
                        <a:rPr kumimoji="0" lang="en-US" sz="3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3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CAB2EA-B4CD-104A-82BB-92279D186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18" y="3926323"/>
                <a:ext cx="1055481" cy="462691"/>
              </a:xfrm>
              <a:prstGeom prst="rect">
                <a:avLst/>
              </a:prstGeom>
              <a:blipFill>
                <a:blip r:embed="rId9"/>
                <a:stretch>
                  <a:fillRect l="-7143" t="-2632" r="-595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31E74D9-FA3D-8C44-AA02-54CE310AAA1F}"/>
              </a:ext>
            </a:extLst>
          </p:cNvPr>
          <p:cNvSpPr/>
          <p:nvPr/>
        </p:nvSpPr>
        <p:spPr>
          <a:xfrm>
            <a:off x="1143000" y="2362200"/>
            <a:ext cx="4953000" cy="4754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49205-BB1B-114C-923B-0C9A7A1645ED}"/>
              </a:ext>
            </a:extLst>
          </p:cNvPr>
          <p:cNvSpPr/>
          <p:nvPr/>
        </p:nvSpPr>
        <p:spPr>
          <a:xfrm>
            <a:off x="1143000" y="3352800"/>
            <a:ext cx="4953000" cy="4754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EB7AD0-A0E7-3A47-B80E-B97786BB7244}"/>
                  </a:ext>
                </a:extLst>
              </p:cNvPr>
              <p:cNvSpPr txBox="1"/>
              <p:nvPr/>
            </p:nvSpPr>
            <p:spPr>
              <a:xfrm>
                <a:off x="2236079" y="5482750"/>
                <a:ext cx="4542077" cy="616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=(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4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</m:acc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EB7AD0-A0E7-3A47-B80E-B97786BB7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79" y="5482750"/>
                <a:ext cx="4542077" cy="616900"/>
              </a:xfrm>
              <a:prstGeom prst="rect">
                <a:avLst/>
              </a:prstGeom>
              <a:blipFill>
                <a:blip r:embed="rId10"/>
                <a:stretch>
                  <a:fillRect l="-1950" t="-2083" r="-3343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0FA792D-6F3C-6F47-8E6D-64FF671CA5A3}"/>
              </a:ext>
            </a:extLst>
          </p:cNvPr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Product-of-Sums (POS) Form</a:t>
            </a:r>
          </a:p>
        </p:txBody>
      </p:sp>
    </p:spTree>
    <p:extLst>
      <p:ext uri="{BB962C8B-B14F-4D97-AF65-F5344CB8AC3E}">
        <p14:creationId xmlns:p14="http://schemas.microsoft.com/office/powerpoint/2010/main" val="293993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Boolean Axioms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1" y="1356360"/>
          <a:ext cx="8381999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3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sz="3000" dirty="0"/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Axiom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Dual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en-US" sz="2400" dirty="0"/>
                        <a:t>A1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</a:t>
                      </a:r>
                      <a:r>
                        <a:rPr lang="en-US" sz="2400" baseline="0" dirty="0"/>
                        <a:t> = 0 if B 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</a:t>
                      </a:r>
                      <a:r>
                        <a:rPr lang="en-US" sz="2400" baseline="0" dirty="0"/>
                        <a:t> = 1 if B 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≠</a:t>
                      </a:r>
                      <a:r>
                        <a:rPr lang="en-US" sz="2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Binary 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58">
                <a:tc>
                  <a:txBody>
                    <a:bodyPr/>
                    <a:lstStyle/>
                    <a:p>
                      <a:r>
                        <a:rPr lang="en-US" sz="2400" dirty="0"/>
                        <a:t>A2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r>
                        <a:rPr lang="en-US" sz="2400" baseline="0" dirty="0"/>
                        <a:t> = 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1 = 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en-US" sz="2400" dirty="0"/>
                        <a:t>A3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0 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 0 = 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1 + 1 = 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AND/OR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en-US" sz="2400" dirty="0"/>
                        <a:t>A4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 1</a:t>
                      </a:r>
                      <a:r>
                        <a:rPr lang="en-US" sz="2400" dirty="0"/>
                        <a:t> =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0 + 0</a:t>
                      </a:r>
                      <a:r>
                        <a:rPr lang="en-US" sz="2400" dirty="0"/>
                        <a:t> 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AND/OR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en-US" sz="2400" dirty="0"/>
                        <a:t>A5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 1</a:t>
                      </a:r>
                      <a:r>
                        <a:rPr lang="en-US" sz="2400" dirty="0"/>
                        <a:t> = 1 • 0</a:t>
                      </a:r>
                      <a:r>
                        <a:rPr lang="en-US" sz="2400" baseline="0" dirty="0"/>
                        <a:t> = 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1 + 0</a:t>
                      </a:r>
                      <a:r>
                        <a:rPr lang="en-US" sz="2400" dirty="0"/>
                        <a:t> = 0 + 1</a:t>
                      </a:r>
                      <a:r>
                        <a:rPr lang="en-US" sz="2400" baseline="0" dirty="0"/>
                        <a:t> = 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AND/OR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62200" y="4495800"/>
            <a:ext cx="43861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Dual: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Replace:	• with 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  		0 with 1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02536" y="2465832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40936" y="2474976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12966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4112" y="0"/>
            <a:ext cx="9158111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About Me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9BCA04B1-ABF4-4A8F-B28C-56B04860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0" y="2700337"/>
            <a:ext cx="35528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43680700-3B2E-4413-B5EC-F134C72F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09600"/>
            <a:ext cx="5312044" cy="587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01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Boolean Theorems of One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5801" y="1356360"/>
          <a:ext cx="7543799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sz="3000" dirty="0"/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Theorem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Dual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en-US" sz="2400" dirty="0"/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B 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 1 = 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B + 0 = 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Identity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58">
                <a:tc>
                  <a:txBody>
                    <a:bodyPr/>
                    <a:lstStyle/>
                    <a:p>
                      <a:r>
                        <a:rPr lang="en-US" sz="2400" dirty="0"/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B 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 0 = 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B + 1 = 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Null</a:t>
                      </a:r>
                      <a:r>
                        <a:rPr lang="en-US" sz="2400" baseline="0" dirty="0"/>
                        <a:t> Element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en-US" sz="2400" dirty="0"/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B 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 B = 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B + B = 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Idempotency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en-US" sz="2400" dirty="0"/>
                        <a:t>T4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 =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Involution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r>
                        <a:rPr lang="en-US" sz="2400" dirty="0"/>
                        <a:t>T5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B 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 B</a:t>
                      </a:r>
                      <a:r>
                        <a:rPr lang="en-US" sz="2400" dirty="0"/>
                        <a:t> = </a:t>
                      </a:r>
                      <a:r>
                        <a:rPr lang="en-US" sz="2400" baseline="0" dirty="0"/>
                        <a:t>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B + B</a:t>
                      </a:r>
                      <a:r>
                        <a:rPr lang="en-US" sz="2400" dirty="0"/>
                        <a:t> = </a:t>
                      </a:r>
                      <a:r>
                        <a:rPr lang="en-US" sz="2400" baseline="0" dirty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Complements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62200" y="4495800"/>
            <a:ext cx="43861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Dual: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Replace:	• with 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  		0 with 1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37688" y="3840480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0" y="3837432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06090" y="3383280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06090" y="3342640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6088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Boolean Theorems of Several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38200" y="1397000"/>
          <a:ext cx="73914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Theorem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B•C</a:t>
                      </a:r>
                      <a:r>
                        <a:rPr lang="en-US" sz="2400" baseline="0" dirty="0"/>
                        <a:t> = C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Commutativity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(B•C)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 D = B 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 (C 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 D)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Associativity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 (C + D) = (B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C) + (B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D)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Distributivity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B• (B+C) =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Covering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(B•C) + (B•C)</a:t>
                      </a:r>
                      <a:r>
                        <a:rPr lang="en-US" sz="2400" baseline="0" dirty="0"/>
                        <a:t> = 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Combining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(B•C) + (B•D) + (C•D)</a:t>
                      </a:r>
                      <a:r>
                        <a:rPr lang="en-US" sz="2400" baseline="0" dirty="0"/>
                        <a:t> =</a:t>
                      </a:r>
                    </a:p>
                    <a:p>
                      <a:r>
                        <a:rPr lang="en-US" sz="2400" baseline="0" dirty="0"/>
                        <a:t>(B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C) + (B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D)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Consensus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3822192" y="3877056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08248" y="43434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08248" y="4712208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053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DeMorgan’s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Theorem: Dual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2236" y="2893665"/>
            <a:ext cx="738124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The complement of the product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is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sum of the complements.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Dual: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complement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of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sum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is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product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of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complements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58953" y="1397000"/>
          <a:ext cx="761491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9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Theorem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Dual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</a:t>
                      </a:r>
                      <a:r>
                        <a:rPr lang="en-US" sz="2400" baseline="-25000" dirty="0"/>
                        <a:t>0</a:t>
                      </a:r>
                      <a:r>
                        <a:rPr lang="en-US" sz="2400" dirty="0"/>
                        <a:t>•B</a:t>
                      </a:r>
                      <a:r>
                        <a:rPr lang="en-US" sz="2400" baseline="-25000" dirty="0"/>
                        <a:t>1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B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baseline="0" dirty="0"/>
                        <a:t>… = B</a:t>
                      </a:r>
                      <a:r>
                        <a:rPr lang="en-US" sz="2400" baseline="-25000" dirty="0"/>
                        <a:t>0</a:t>
                      </a:r>
                      <a:r>
                        <a:rPr lang="en-US" sz="2400" baseline="0" dirty="0"/>
                        <a:t>+B</a:t>
                      </a:r>
                      <a:r>
                        <a:rPr lang="en-US" sz="2400" baseline="-25000" dirty="0"/>
                        <a:t>1</a:t>
                      </a:r>
                      <a:r>
                        <a:rPr lang="en-US" sz="2400" baseline="0" dirty="0"/>
                        <a:t>+B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baseline="0" dirty="0"/>
                        <a:t>…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</a:t>
                      </a:r>
                      <a:r>
                        <a:rPr lang="en-US" sz="2400" baseline="-25000" dirty="0"/>
                        <a:t>0</a:t>
                      </a:r>
                      <a:r>
                        <a:rPr lang="en-US" sz="2400" baseline="0" dirty="0"/>
                        <a:t>+</a:t>
                      </a:r>
                      <a:r>
                        <a:rPr lang="en-US" sz="2400" dirty="0"/>
                        <a:t>B</a:t>
                      </a:r>
                      <a:r>
                        <a:rPr lang="en-US" sz="2400" baseline="-25000" dirty="0"/>
                        <a:t>1</a:t>
                      </a:r>
                      <a:r>
                        <a:rPr lang="en-US" sz="2400" baseline="0" dirty="0"/>
                        <a:t>+B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baseline="0" dirty="0"/>
                        <a:t>… = B</a:t>
                      </a:r>
                      <a:r>
                        <a:rPr lang="en-US" sz="2400" baseline="-25000" dirty="0"/>
                        <a:t>0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B</a:t>
                      </a:r>
                      <a:r>
                        <a:rPr lang="en-US" sz="2400" baseline="-25000" dirty="0"/>
                        <a:t>1</a:t>
                      </a:r>
                      <a:r>
                        <a:rPr lang="en-US" sz="2400" dirty="0"/>
                        <a:t>•</a:t>
                      </a:r>
                      <a:r>
                        <a:rPr lang="en-US" sz="2400" baseline="0" dirty="0"/>
                        <a:t>B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baseline="0" dirty="0"/>
                        <a:t>…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DeMorgan’s</a:t>
                      </a:r>
                      <a:r>
                        <a:rPr lang="en-US" sz="2400" baseline="0" dirty="0"/>
                        <a:t> Theorem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8" name="Straight Connector 17"/>
          <p:cNvCxnSpPr/>
          <p:nvPr/>
        </p:nvCxnSpPr>
        <p:spPr>
          <a:xfrm>
            <a:off x="1840992" y="2032000"/>
            <a:ext cx="129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66392" y="239268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23592" y="239268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704592" y="239268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08272" y="2042160"/>
            <a:ext cx="1295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33672" y="240284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90872" y="240284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71872" y="240284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54059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28C42-C736-7AA0-79D2-F5B2F91CD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B32247-AAF8-FCF2-097D-1EC04AB7CB29}"/>
              </a:ext>
            </a:extLst>
          </p:cNvPr>
          <p:cNvSpPr txBox="1"/>
          <p:nvPr/>
        </p:nvSpPr>
        <p:spPr>
          <a:xfrm>
            <a:off x="457200" y="68759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Brief Aside: Turing Complete (not sponsored)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982BB-11D2-4129-A6BD-7BCC5A88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733800"/>
            <a:ext cx="4003852" cy="2419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3BF56-8411-EA06-8586-2CB97EC5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860" y="1447800"/>
            <a:ext cx="451548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2981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DA8E-9263-2ED4-4409-7BA8D8D81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BA736B-ED28-FB14-08AF-82E24A4D9A85}"/>
              </a:ext>
            </a:extLst>
          </p:cNvPr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Challenge Task: Logic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FA90B22-CD53-2442-B148-8226710C2289}"/>
              </a:ext>
            </a:extLst>
          </p:cNvPr>
          <p:cNvSpPr txBox="1">
            <a:spLocks/>
          </p:cNvSpPr>
          <p:nvPr/>
        </p:nvSpPr>
        <p:spPr>
          <a:xfrm>
            <a:off x="190500" y="1143000"/>
            <a:ext cx="8458200" cy="6075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Use 5 3-bit inputs (A through E) to produce a single 3-bit output (Y)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One additional input (I) that represents an optional inverter at the very end of the rest of the logic (i.e. when I=1, invert the output; when I=0, use the output determined by the remaining logic)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Each input bit should be associated with a switch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Each output bit should be associated with a LED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Logic expressed by the truth table on the provided document</a:t>
            </a:r>
          </a:p>
          <a:p>
            <a:pPr lvl="2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Up to you how you handle reducing (or otherwise using) this logic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0286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4112" y="0"/>
            <a:ext cx="9158111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About Me</a:t>
            </a:r>
          </a:p>
        </p:txBody>
      </p:sp>
      <p:pic>
        <p:nvPicPr>
          <p:cNvPr id="1026" name="Picture 2" descr="Scyther | Pokédex">
            <a:extLst>
              <a:ext uri="{FF2B5EF4-FFF2-40B4-BE49-F238E27FC236}">
                <a16:creationId xmlns:a16="http://schemas.microsoft.com/office/drawing/2014/main" id="{8509B89B-AD6D-3A77-DD78-10A7AA88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12" y="762000"/>
            <a:ext cx="1376362" cy="137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u Narukami | Megami Tensei Wiki | Fandom">
            <a:extLst>
              <a:ext uri="{FF2B5EF4-FFF2-40B4-BE49-F238E27FC236}">
                <a16:creationId xmlns:a16="http://schemas.microsoft.com/office/drawing/2014/main" id="{FFC8F380-2F9B-1752-B682-C10212B2F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1999"/>
            <a:ext cx="726043" cy="137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en Bay Packers News, Videos ...">
            <a:extLst>
              <a:ext uri="{FF2B5EF4-FFF2-40B4-BE49-F238E27FC236}">
                <a16:creationId xmlns:a16="http://schemas.microsoft.com/office/drawing/2014/main" id="{D7745EC2-9C20-46E4-48AF-52B17051C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85798"/>
            <a:ext cx="1528763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ltimore Orioles on the Forbes MLB ...">
            <a:extLst>
              <a:ext uri="{FF2B5EF4-FFF2-40B4-BE49-F238E27FC236}">
                <a16:creationId xmlns:a16="http://schemas.microsoft.com/office/drawing/2014/main" id="{3E9EDC68-5AE4-1C3D-8F8A-3BEBEA6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651" y="685798"/>
            <a:ext cx="1681162" cy="16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verton F.C. - Wikipedia">
            <a:extLst>
              <a:ext uri="{FF2B5EF4-FFF2-40B4-BE49-F238E27FC236}">
                <a16:creationId xmlns:a16="http://schemas.microsoft.com/office/drawing/2014/main" id="{86821A1D-F364-8DDB-EF63-88C3D9969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01" y="761999"/>
            <a:ext cx="1819275" cy="186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lay the Spire for Nintendo Switch ...">
            <a:extLst>
              <a:ext uri="{FF2B5EF4-FFF2-40B4-BE49-F238E27FC236}">
                <a16:creationId xmlns:a16="http://schemas.microsoft.com/office/drawing/2014/main" id="{F668EE39-4EC3-42A5-7190-617C1629C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07" y="2438400"/>
            <a:ext cx="1973036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ree Body Problem The: Liu Cixin ...">
            <a:extLst>
              <a:ext uri="{FF2B5EF4-FFF2-40B4-BE49-F238E27FC236}">
                <a16:creationId xmlns:a16="http://schemas.microsoft.com/office/drawing/2014/main" id="{EBD37A13-5811-B51C-4008-6FA115FA1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07" y="3965274"/>
            <a:ext cx="1387271" cy="213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uturama - Wikipedia">
            <a:extLst>
              <a:ext uri="{FF2B5EF4-FFF2-40B4-BE49-F238E27FC236}">
                <a16:creationId xmlns:a16="http://schemas.microsoft.com/office/drawing/2014/main" id="{FC4FC125-A863-66B4-C492-C0A6CF62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946" y="2636104"/>
            <a:ext cx="1876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ace, the Best of All | MAGIC: THE ...">
            <a:extLst>
              <a:ext uri="{FF2B5EF4-FFF2-40B4-BE49-F238E27FC236}">
                <a16:creationId xmlns:a16="http://schemas.microsoft.com/office/drawing/2014/main" id="{D5EAFECC-879E-8F2B-E43D-6E8BC384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43" y="3970454"/>
            <a:ext cx="1876425" cy="105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d Rising Series Books 1 - 6 Set ...">
            <a:extLst>
              <a:ext uri="{FF2B5EF4-FFF2-40B4-BE49-F238E27FC236}">
                <a16:creationId xmlns:a16="http://schemas.microsoft.com/office/drawing/2014/main" id="{3B0BAFD2-E66C-5E0A-9473-2A6D4F3C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67721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ullmetal Alchemist (Franchise) - TV Tropes">
            <a:extLst>
              <a:ext uri="{FF2B5EF4-FFF2-40B4-BE49-F238E27FC236}">
                <a16:creationId xmlns:a16="http://schemas.microsoft.com/office/drawing/2014/main" id="{13B1B86B-C14A-63CF-8FE9-722A84E48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57" y="3061039"/>
            <a:ext cx="1581806" cy="154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16041-1ADB-0FB1-F070-A382FBB400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1088" y="5021252"/>
            <a:ext cx="2143124" cy="165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E83DF-933E-628C-DC34-475D6EE791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63489" y="5073688"/>
            <a:ext cx="2176142" cy="1195733"/>
          </a:xfrm>
          <a:prstGeom prst="rect">
            <a:avLst/>
          </a:prstGeom>
        </p:spPr>
      </p:pic>
      <p:pic>
        <p:nvPicPr>
          <p:cNvPr id="2" name="Picture 2" descr="Despite how awful i am at it, Brotato is one of the most addicting games  ever and i highly reccomend it if you want a silly, fun, rogue like,  addicting bullet hell">
            <a:extLst>
              <a:ext uri="{FF2B5EF4-FFF2-40B4-BE49-F238E27FC236}">
                <a16:creationId xmlns:a16="http://schemas.microsoft.com/office/drawing/2014/main" id="{203FBE74-6A45-5EA1-70CD-E3CCD1B71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167" y="5311811"/>
            <a:ext cx="1327946" cy="12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88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762000"/>
            <a:ext cx="8458200" cy="2954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Office Hours: By appointment!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Office: EAS Annex 203 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Email: </a:t>
            </a:r>
            <a:r>
              <a:rPr lang="en-US" dirty="0">
                <a:hlinkClick r:id="rId3"/>
              </a:rPr>
              <a:t>byett1@stevens.edu</a:t>
            </a:r>
            <a:endParaRPr lang="en-US" dirty="0"/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Zoom link: </a:t>
            </a:r>
            <a:r>
              <a:rPr lang="en-US" dirty="0">
                <a:hlinkClick r:id="rId4"/>
              </a:rPr>
              <a:t>https://stevens.zoom.us/j/5589906600</a:t>
            </a:r>
            <a:r>
              <a:rPr lang="en-US" dirty="0"/>
              <a:t> 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I will prioritize in-person students over Zoom, but should generally be able to monitor both forms</a:t>
            </a:r>
            <a:endParaRPr kumimoji="0" lang="en-US" sz="26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4112" y="0"/>
            <a:ext cx="9158111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 Information</a:t>
            </a:r>
          </a:p>
        </p:txBody>
      </p:sp>
    </p:spTree>
    <p:extLst>
      <p:ext uri="{BB962C8B-B14F-4D97-AF65-F5344CB8AC3E}">
        <p14:creationId xmlns:p14="http://schemas.microsoft.com/office/powerpoint/2010/main" val="208334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3ADA2-B76B-00FC-13CB-9C1563AFB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8EC1C9-2A19-0574-6DCA-908D0995680F}"/>
              </a:ext>
            </a:extLst>
          </p:cNvPr>
          <p:cNvSpPr txBox="1">
            <a:spLocks/>
          </p:cNvSpPr>
          <p:nvPr/>
        </p:nvSpPr>
        <p:spPr>
          <a:xfrm>
            <a:off x="228600" y="762000"/>
            <a:ext cx="8458200" cy="1865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Traditional approaches – Hardware Description Languages (HDL) to write and test a hardware design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kumimoji="0" lang="en-US" sz="26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 Verilog example on the left, VHDL on the right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32EDAE-368B-C389-45B8-208E4C98D0B1}"/>
              </a:ext>
            </a:extLst>
          </p:cNvPr>
          <p:cNvSpPr/>
          <p:nvPr/>
        </p:nvSpPr>
        <p:spPr>
          <a:xfrm>
            <a:off x="-14112" y="0"/>
            <a:ext cx="9158111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Ways to Design Hardware in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232A7-1E7B-9172-ED4A-32FA2AFE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48000"/>
            <a:ext cx="2369634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628F6E-7602-05F6-1686-F5970A34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590800"/>
            <a:ext cx="2591162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4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8A38F-F632-66DE-E231-EDD62EC8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A8E12A-6EE0-3C1B-77BF-B517023319AB}"/>
              </a:ext>
            </a:extLst>
          </p:cNvPr>
          <p:cNvSpPr txBox="1">
            <a:spLocks/>
          </p:cNvSpPr>
          <p:nvPr/>
        </p:nvSpPr>
        <p:spPr>
          <a:xfrm>
            <a:off x="228600" y="762000"/>
            <a:ext cx="8686800" cy="1834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More recently – High Level Synthesis (HLS) to write in C/C++ and compile the equivalent hardware design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kumimoji="0" lang="en-US" sz="26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Gives up some control to the compiler, but much simpler programming-wise </a:t>
            </a:r>
            <a:r>
              <a:rPr kumimoji="0" lang="en-US" sz="26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(source):</a:t>
            </a:r>
            <a:endParaRPr kumimoji="0" lang="en-US" sz="26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59A0D-04C1-A6E3-0491-B0A02A1944A3}"/>
              </a:ext>
            </a:extLst>
          </p:cNvPr>
          <p:cNvSpPr/>
          <p:nvPr/>
        </p:nvSpPr>
        <p:spPr>
          <a:xfrm>
            <a:off x="-14112" y="0"/>
            <a:ext cx="9158111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Ways to Design Hardware in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2C353-7F68-4934-DEBC-643BAC199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173" y="2568816"/>
            <a:ext cx="5091653" cy="37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41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64126-A5E3-E6BA-BCFA-761559BCA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C03045-B6BB-204A-8F11-E9999B680885}"/>
              </a:ext>
            </a:extLst>
          </p:cNvPr>
          <p:cNvSpPr txBox="1">
            <a:spLocks/>
          </p:cNvSpPr>
          <p:nvPr/>
        </p:nvSpPr>
        <p:spPr>
          <a:xfrm>
            <a:off x="228600" y="762000"/>
            <a:ext cx="8458200" cy="2332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Most recently – Hardware Construction Languages (HCL) to describe hardware designs at a structural level within software programming language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Examples (outside of our </a:t>
            </a:r>
            <a:r>
              <a:rPr lang="en-US" dirty="0" err="1"/>
              <a:t>Hardcaml</a:t>
            </a:r>
            <a:r>
              <a:rPr lang="en-US" dirty="0"/>
              <a:t>) include Chisel, Clash, </a:t>
            </a:r>
            <a:r>
              <a:rPr lang="en-US" dirty="0" err="1"/>
              <a:t>MyHDL</a:t>
            </a:r>
            <a:r>
              <a:rPr lang="en-US" dirty="0"/>
              <a:t>, </a:t>
            </a:r>
            <a:r>
              <a:rPr lang="en-US" dirty="0" err="1"/>
              <a:t>PyMtl</a:t>
            </a:r>
            <a:r>
              <a:rPr lang="en-US" dirty="0"/>
              <a:t>, and </a:t>
            </a:r>
            <a:r>
              <a:rPr lang="en-US" dirty="0" err="1"/>
              <a:t>SpinalHDL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D2FB10-BD46-AE68-5EAF-53F561133D15}"/>
              </a:ext>
            </a:extLst>
          </p:cNvPr>
          <p:cNvSpPr/>
          <p:nvPr/>
        </p:nvSpPr>
        <p:spPr>
          <a:xfrm>
            <a:off x="-14112" y="0"/>
            <a:ext cx="9158111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Ways to Design Hardware in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CA9E3-57C5-BABC-E8AB-162C2667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66" y="4191000"/>
            <a:ext cx="2448267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BC713-BB95-E33E-B832-AEB5DDF84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9897D0-4045-5D1A-6181-85AB34A605DF}"/>
              </a:ext>
            </a:extLst>
          </p:cNvPr>
          <p:cNvSpPr txBox="1">
            <a:spLocks/>
          </p:cNvSpPr>
          <p:nvPr/>
        </p:nvSpPr>
        <p:spPr>
          <a:xfrm>
            <a:off x="228600" y="762000"/>
            <a:ext cx="8458200" cy="4659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Reuse standard </a:t>
            </a:r>
            <a:r>
              <a:rPr lang="en-US" dirty="0" err="1"/>
              <a:t>OCaml</a:t>
            </a:r>
            <a:r>
              <a:rPr lang="en-US" dirty="0"/>
              <a:t> tooling (i.e., editor integration, continuous integration).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Easily create highly parameterized designs - write a design once but instantiate it multiple different ways to suit different requirements.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Leverage the powerful </a:t>
            </a:r>
            <a:r>
              <a:rPr lang="en-US" dirty="0" err="1"/>
              <a:t>OCaml</a:t>
            </a:r>
            <a:r>
              <a:rPr lang="en-US" dirty="0"/>
              <a:t> type system to enforce invariants on our types.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Use standard software libraries across our hardware designs and testing frameworks. </a:t>
            </a:r>
            <a:r>
              <a:rPr lang="en-US" dirty="0" err="1"/>
              <a:t>Quickcheck</a:t>
            </a:r>
            <a:r>
              <a:rPr lang="en-US" dirty="0"/>
              <a:t> for testing is a hugely useful example.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D217E-4807-61D2-4E8D-0A4D4C630F64}"/>
              </a:ext>
            </a:extLst>
          </p:cNvPr>
          <p:cNvSpPr/>
          <p:nvPr/>
        </p:nvSpPr>
        <p:spPr>
          <a:xfrm>
            <a:off x="-14112" y="0"/>
            <a:ext cx="9158111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Hardcaml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769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D79F-528B-E799-1AA5-BA86225A0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2964F1-C48C-71CB-BF11-3B3D1D38BEDE}"/>
              </a:ext>
            </a:extLst>
          </p:cNvPr>
          <p:cNvSpPr txBox="1">
            <a:spLocks/>
          </p:cNvSpPr>
          <p:nvPr/>
        </p:nvSpPr>
        <p:spPr>
          <a:xfrm>
            <a:off x="228600" y="762000"/>
            <a:ext cx="8458200" cy="4955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Clr>
                <a:srgbClr val="A28448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Some learning curve if you do not already know </a:t>
            </a:r>
            <a:r>
              <a:rPr lang="en-US" dirty="0" err="1"/>
              <a:t>OCaml</a:t>
            </a:r>
            <a:r>
              <a:rPr lang="en-US" dirty="0"/>
              <a:t> (as I have learned and some of you have learned!)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Generated HDL code (for use with vendor tooling like </a:t>
            </a:r>
            <a:r>
              <a:rPr lang="en-US" dirty="0" err="1"/>
              <a:t>Vivado</a:t>
            </a:r>
            <a:r>
              <a:rPr lang="en-US" dirty="0"/>
              <a:t> or Quartus) is computer generated and nothing like what a human would write.</a:t>
            </a:r>
          </a:p>
          <a:p>
            <a:pPr lvl="1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 err="1"/>
              <a:t>Hardcaml</a:t>
            </a:r>
            <a:r>
              <a:rPr lang="en-US" dirty="0"/>
              <a:t> makes up names in generated code that look like _8277. This isn't very helpful when reading the logs from vendor tools. </a:t>
            </a:r>
          </a:p>
          <a:p>
            <a:pPr lvl="2" algn="l">
              <a:buClr>
                <a:srgbClr val="C0504D">
                  <a:lumMod val="50000"/>
                </a:srgbClr>
              </a:buClr>
              <a:defRPr/>
            </a:pPr>
            <a:r>
              <a:rPr lang="en-US" dirty="0"/>
              <a:t>We have some tricks we can play here to make things a bit easier.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F2C7F-CBCA-CDFC-0024-F045E5F2B334}"/>
              </a:ext>
            </a:extLst>
          </p:cNvPr>
          <p:cNvSpPr/>
          <p:nvPr/>
        </p:nvSpPr>
        <p:spPr>
          <a:xfrm>
            <a:off x="-14112" y="0"/>
            <a:ext cx="9158111" cy="60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(sometimes not)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Hardcaml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216855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17747</TotalTime>
  <Words>1094</Words>
  <Application>Microsoft Office PowerPoint</Application>
  <PresentationFormat>On-screen Show (4:3)</PresentationFormat>
  <Paragraphs>232</Paragraphs>
  <Slides>24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Times New Roman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Vanderbilt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EECE2123 Digital Systems  Dr. Taylor Johnson</dc:title>
  <dc:creator>Robert Tairas</dc:creator>
  <cp:lastModifiedBy>Bernard Yett</cp:lastModifiedBy>
  <cp:revision>595</cp:revision>
  <dcterms:created xsi:type="dcterms:W3CDTF">2011-12-30T22:23:55Z</dcterms:created>
  <dcterms:modified xsi:type="dcterms:W3CDTF">2025-07-09T13:50:18Z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2023-06-21T21:28:27Z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bbaab8ac-2473-4056-99dc-960e79a0c1e0</vt:lpwstr>
  </property>
  <property fmtid="{D5CDD505-2E9C-101B-9397-08002B2CF9AE}" pid="8" name="MSIP_Label_a73fd474-4f3c-44ed-88fb-5cc4bd2471bf_ContentBits">
    <vt:lpwstr>0</vt:lpwstr>
  </property>
</Properties>
</file>